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2" autoAdjust="0"/>
    <p:restoredTop sz="94660"/>
  </p:normalViewPr>
  <p:slideViewPr>
    <p:cSldViewPr snapToGrid="0">
      <p:cViewPr varScale="1">
        <p:scale>
          <a:sx n="77" d="100"/>
          <a:sy n="77" d="100"/>
        </p:scale>
        <p:origin x="1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73AE2885-D9E6-4485-89A1-A6FC4F6648BD}"/>
    <pc:docChg chg="custSel modSld replTag">
      <pc:chgData name="Danny Young" userId="cb0f4ce2-eb4f-479e-8e8f-3beb257e632f" providerId="ADAL" clId="{73AE2885-D9E6-4485-89A1-A6FC4F6648BD}" dt="2024-02-27T02:50:00.756" v="30"/>
      <pc:docMkLst>
        <pc:docMk/>
      </pc:docMkLst>
      <pc:sldChg chg="replTag">
        <pc:chgData name="Danny Young" userId="cb0f4ce2-eb4f-479e-8e8f-3beb257e632f" providerId="ADAL" clId="{73AE2885-D9E6-4485-89A1-A6FC4F6648BD}" dt="2024-02-27T02:49:44.190" v="0"/>
        <pc:sldMkLst>
          <pc:docMk/>
          <pc:sldMk cId="2564700540" sldId="256"/>
        </pc:sldMkLst>
      </pc:sldChg>
      <pc:sldChg chg="replTag">
        <pc:chgData name="Danny Young" userId="cb0f4ce2-eb4f-479e-8e8f-3beb257e632f" providerId="ADAL" clId="{73AE2885-D9E6-4485-89A1-A6FC4F6648BD}" dt="2024-02-27T02:49:44.190" v="1"/>
        <pc:sldMkLst>
          <pc:docMk/>
          <pc:sldMk cId="3358800429" sldId="257"/>
        </pc:sldMkLst>
      </pc:sldChg>
      <pc:sldChg chg="replTag">
        <pc:chgData name="Danny Young" userId="cb0f4ce2-eb4f-479e-8e8f-3beb257e632f" providerId="ADAL" clId="{73AE2885-D9E6-4485-89A1-A6FC4F6648BD}" dt="2024-02-27T02:49:44.190" v="3"/>
        <pc:sldMkLst>
          <pc:docMk/>
          <pc:sldMk cId="1834936537" sldId="258"/>
        </pc:sldMkLst>
      </pc:sldChg>
      <pc:sldChg chg="replTag">
        <pc:chgData name="Danny Young" userId="cb0f4ce2-eb4f-479e-8e8f-3beb257e632f" providerId="ADAL" clId="{73AE2885-D9E6-4485-89A1-A6FC4F6648BD}" dt="2024-02-27T02:49:44.190" v="4"/>
        <pc:sldMkLst>
          <pc:docMk/>
          <pc:sldMk cId="2119780716" sldId="259"/>
        </pc:sldMkLst>
      </pc:sldChg>
      <pc:sldChg chg="replTag">
        <pc:chgData name="Danny Young" userId="cb0f4ce2-eb4f-479e-8e8f-3beb257e632f" providerId="ADAL" clId="{73AE2885-D9E6-4485-89A1-A6FC4F6648BD}" dt="2024-02-27T02:49:44.190" v="5"/>
        <pc:sldMkLst>
          <pc:docMk/>
          <pc:sldMk cId="2541454610" sldId="260"/>
        </pc:sldMkLst>
      </pc:sldChg>
      <pc:sldChg chg="replTag">
        <pc:chgData name="Danny Young" userId="cb0f4ce2-eb4f-479e-8e8f-3beb257e632f" providerId="ADAL" clId="{73AE2885-D9E6-4485-89A1-A6FC4F6648BD}" dt="2024-02-27T02:49:44.190" v="6"/>
        <pc:sldMkLst>
          <pc:docMk/>
          <pc:sldMk cId="1821189469" sldId="261"/>
        </pc:sldMkLst>
      </pc:sldChg>
      <pc:sldChg chg="replTag">
        <pc:chgData name="Danny Young" userId="cb0f4ce2-eb4f-479e-8e8f-3beb257e632f" providerId="ADAL" clId="{73AE2885-D9E6-4485-89A1-A6FC4F6648BD}" dt="2024-02-27T02:49:44.190" v="7"/>
        <pc:sldMkLst>
          <pc:docMk/>
          <pc:sldMk cId="3594447097" sldId="262"/>
        </pc:sldMkLst>
      </pc:sldChg>
      <pc:sldChg chg="replTag">
        <pc:chgData name="Danny Young" userId="cb0f4ce2-eb4f-479e-8e8f-3beb257e632f" providerId="ADAL" clId="{73AE2885-D9E6-4485-89A1-A6FC4F6648BD}" dt="2024-02-27T02:49:44.190" v="8"/>
        <pc:sldMkLst>
          <pc:docMk/>
          <pc:sldMk cId="1516629983" sldId="263"/>
        </pc:sldMkLst>
      </pc:sldChg>
      <pc:sldChg chg="replTag">
        <pc:chgData name="Danny Young" userId="cb0f4ce2-eb4f-479e-8e8f-3beb257e632f" providerId="ADAL" clId="{73AE2885-D9E6-4485-89A1-A6FC4F6648BD}" dt="2024-02-27T02:49:44.190" v="9"/>
        <pc:sldMkLst>
          <pc:docMk/>
          <pc:sldMk cId="1907963220" sldId="264"/>
        </pc:sldMkLst>
      </pc:sldChg>
      <pc:sldChg chg="replTag">
        <pc:chgData name="Danny Young" userId="cb0f4ce2-eb4f-479e-8e8f-3beb257e632f" providerId="ADAL" clId="{73AE2885-D9E6-4485-89A1-A6FC4F6648BD}" dt="2024-02-27T02:49:44.190" v="10"/>
        <pc:sldMkLst>
          <pc:docMk/>
          <pc:sldMk cId="175660660" sldId="265"/>
        </pc:sldMkLst>
      </pc:sldChg>
      <pc:sldChg chg="replTag">
        <pc:chgData name="Danny Young" userId="cb0f4ce2-eb4f-479e-8e8f-3beb257e632f" providerId="ADAL" clId="{73AE2885-D9E6-4485-89A1-A6FC4F6648BD}" dt="2024-02-27T02:49:44.190" v="11"/>
        <pc:sldMkLst>
          <pc:docMk/>
          <pc:sldMk cId="50775080" sldId="266"/>
        </pc:sldMkLst>
      </pc:sldChg>
      <pc:sldChg chg="replTag">
        <pc:chgData name="Danny Young" userId="cb0f4ce2-eb4f-479e-8e8f-3beb257e632f" providerId="ADAL" clId="{73AE2885-D9E6-4485-89A1-A6FC4F6648BD}" dt="2024-02-27T02:49:44.190" v="2"/>
        <pc:sldMkLst>
          <pc:docMk/>
          <pc:sldMk cId="946205604" sldId="267"/>
        </pc:sldMkLst>
      </pc:sldChg>
      <pc:sldChg chg="replTag">
        <pc:chgData name="Danny Young" userId="cb0f4ce2-eb4f-479e-8e8f-3beb257e632f" providerId="ADAL" clId="{73AE2885-D9E6-4485-89A1-A6FC4F6648BD}" dt="2024-02-27T02:49:44.190" v="12"/>
        <pc:sldMkLst>
          <pc:docMk/>
          <pc:sldMk cId="1198491040" sldId="268"/>
        </pc:sldMkLst>
      </pc:sldChg>
      <pc:sldChg chg="replTag">
        <pc:chgData name="Danny Young" userId="cb0f4ce2-eb4f-479e-8e8f-3beb257e632f" providerId="ADAL" clId="{73AE2885-D9E6-4485-89A1-A6FC4F6648BD}" dt="2024-02-27T02:49:44.190" v="13"/>
        <pc:sldMkLst>
          <pc:docMk/>
          <pc:sldMk cId="536780494" sldId="269"/>
        </pc:sldMkLst>
      </pc:sldChg>
      <pc:sldChg chg="replTag">
        <pc:chgData name="Danny Young" userId="cb0f4ce2-eb4f-479e-8e8f-3beb257e632f" providerId="ADAL" clId="{73AE2885-D9E6-4485-89A1-A6FC4F6648BD}" dt="2024-02-27T02:49:44.190" v="14"/>
        <pc:sldMkLst>
          <pc:docMk/>
          <pc:sldMk cId="2128040252" sldId="270"/>
        </pc:sldMkLst>
      </pc:sldChg>
      <pc:sldChg chg="replTag">
        <pc:chgData name="Danny Young" userId="cb0f4ce2-eb4f-479e-8e8f-3beb257e632f" providerId="ADAL" clId="{73AE2885-D9E6-4485-89A1-A6FC4F6648BD}" dt="2024-02-27T02:49:44.190" v="15"/>
        <pc:sldMkLst>
          <pc:docMk/>
          <pc:sldMk cId="1708997197" sldId="271"/>
        </pc:sldMkLst>
      </pc:sldChg>
      <pc:sldChg chg="replTag">
        <pc:chgData name="Danny Young" userId="cb0f4ce2-eb4f-479e-8e8f-3beb257e632f" providerId="ADAL" clId="{73AE2885-D9E6-4485-89A1-A6FC4F6648BD}" dt="2024-02-27T02:49:44.190" v="16"/>
        <pc:sldMkLst>
          <pc:docMk/>
          <pc:sldMk cId="1275962040" sldId="272"/>
        </pc:sldMkLst>
      </pc:sldChg>
      <pc:sldChg chg="replTag">
        <pc:chgData name="Danny Young" userId="cb0f4ce2-eb4f-479e-8e8f-3beb257e632f" providerId="ADAL" clId="{73AE2885-D9E6-4485-89A1-A6FC4F6648BD}" dt="2024-02-27T02:49:44.190" v="17"/>
        <pc:sldMkLst>
          <pc:docMk/>
          <pc:sldMk cId="1357446" sldId="273"/>
        </pc:sldMkLst>
      </pc:sldChg>
      <pc:sldChg chg="replTag">
        <pc:chgData name="Danny Young" userId="cb0f4ce2-eb4f-479e-8e8f-3beb257e632f" providerId="ADAL" clId="{73AE2885-D9E6-4485-89A1-A6FC4F6648BD}" dt="2024-02-27T02:49:44.190" v="18"/>
        <pc:sldMkLst>
          <pc:docMk/>
          <pc:sldMk cId="3454337630" sldId="274"/>
        </pc:sldMkLst>
      </pc:sldChg>
      <pc:sldChg chg="replTag">
        <pc:chgData name="Danny Young" userId="cb0f4ce2-eb4f-479e-8e8f-3beb257e632f" providerId="ADAL" clId="{73AE2885-D9E6-4485-89A1-A6FC4F6648BD}" dt="2024-02-27T02:49:44.190" v="19"/>
        <pc:sldMkLst>
          <pc:docMk/>
          <pc:sldMk cId="3460430914" sldId="275"/>
        </pc:sldMkLst>
      </pc:sldChg>
      <pc:sldChg chg="replTag">
        <pc:chgData name="Danny Young" userId="cb0f4ce2-eb4f-479e-8e8f-3beb257e632f" providerId="ADAL" clId="{73AE2885-D9E6-4485-89A1-A6FC4F6648BD}" dt="2024-02-27T02:49:44.190" v="20"/>
        <pc:sldMkLst>
          <pc:docMk/>
          <pc:sldMk cId="2971396154" sldId="276"/>
        </pc:sldMkLst>
      </pc:sldChg>
      <pc:sldChg chg="replTag">
        <pc:chgData name="Danny Young" userId="cb0f4ce2-eb4f-479e-8e8f-3beb257e632f" providerId="ADAL" clId="{73AE2885-D9E6-4485-89A1-A6FC4F6648BD}" dt="2024-02-27T02:49:44.190" v="21"/>
        <pc:sldMkLst>
          <pc:docMk/>
          <pc:sldMk cId="850185648" sldId="277"/>
        </pc:sldMkLst>
      </pc:sldChg>
      <pc:sldChg chg="replTag">
        <pc:chgData name="Danny Young" userId="cb0f4ce2-eb4f-479e-8e8f-3beb257e632f" providerId="ADAL" clId="{73AE2885-D9E6-4485-89A1-A6FC4F6648BD}" dt="2024-02-27T02:49:44.190" v="22"/>
        <pc:sldMkLst>
          <pc:docMk/>
          <pc:sldMk cId="1772049066" sldId="278"/>
        </pc:sldMkLst>
      </pc:sldChg>
      <pc:sldChg chg="replTag">
        <pc:chgData name="Danny Young" userId="cb0f4ce2-eb4f-479e-8e8f-3beb257e632f" providerId="ADAL" clId="{73AE2885-D9E6-4485-89A1-A6FC4F6648BD}" dt="2024-02-27T02:49:44.190" v="23"/>
        <pc:sldMkLst>
          <pc:docMk/>
          <pc:sldMk cId="1319176" sldId="279"/>
        </pc:sldMkLst>
      </pc:sldChg>
      <pc:sldChg chg="replTag">
        <pc:chgData name="Danny Young" userId="cb0f4ce2-eb4f-479e-8e8f-3beb257e632f" providerId="ADAL" clId="{73AE2885-D9E6-4485-89A1-A6FC4F6648BD}" dt="2024-02-27T02:49:44.198" v="24"/>
        <pc:sldMkLst>
          <pc:docMk/>
          <pc:sldMk cId="1207805234" sldId="280"/>
        </pc:sldMkLst>
      </pc:sldChg>
      <pc:sldChg chg="replTag">
        <pc:chgData name="Danny Young" userId="cb0f4ce2-eb4f-479e-8e8f-3beb257e632f" providerId="ADAL" clId="{73AE2885-D9E6-4485-89A1-A6FC4F6648BD}" dt="2024-02-27T02:49:44.198" v="25"/>
        <pc:sldMkLst>
          <pc:docMk/>
          <pc:sldMk cId="3891177179" sldId="281"/>
        </pc:sldMkLst>
      </pc:sldChg>
      <pc:sldChg chg="replTag">
        <pc:chgData name="Danny Young" userId="cb0f4ce2-eb4f-479e-8e8f-3beb257e632f" providerId="ADAL" clId="{73AE2885-D9E6-4485-89A1-A6FC4F6648BD}" dt="2024-02-27T02:49:44.198" v="26"/>
        <pc:sldMkLst>
          <pc:docMk/>
          <pc:sldMk cId="3889975667" sldId="282"/>
        </pc:sldMkLst>
      </pc:sldChg>
      <pc:sldChg chg="replTag">
        <pc:chgData name="Danny Young" userId="cb0f4ce2-eb4f-479e-8e8f-3beb257e632f" providerId="ADAL" clId="{73AE2885-D9E6-4485-89A1-A6FC4F6648BD}" dt="2024-02-27T02:49:44.198" v="27"/>
        <pc:sldMkLst>
          <pc:docMk/>
          <pc:sldMk cId="2645700927" sldId="283"/>
        </pc:sldMkLst>
      </pc:sldChg>
      <pc:sldChg chg="replTag">
        <pc:chgData name="Danny Young" userId="cb0f4ce2-eb4f-479e-8e8f-3beb257e632f" providerId="ADAL" clId="{73AE2885-D9E6-4485-89A1-A6FC4F6648BD}" dt="2024-02-27T02:49:44.198" v="28"/>
        <pc:sldMkLst>
          <pc:docMk/>
          <pc:sldMk cId="3936560502" sldId="284"/>
        </pc:sldMkLst>
      </pc:sldChg>
      <pc:sldChg chg="replTag">
        <pc:chgData name="Danny Young" userId="cb0f4ce2-eb4f-479e-8e8f-3beb257e632f" providerId="ADAL" clId="{73AE2885-D9E6-4485-89A1-A6FC4F6648BD}" dt="2024-02-27T02:49:44.200" v="29"/>
        <pc:sldMkLst>
          <pc:docMk/>
          <pc:sldMk cId="377544604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12D51-2DC8-480D-9271-DB501769FB0B}"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693C7-0E5F-4A3B-B4D7-25E0496605AA}" type="slidenum">
              <a:rPr lang="en-US" smtClean="0"/>
              <a:t>‹#›</a:t>
            </a:fld>
            <a:endParaRPr lang="en-US"/>
          </a:p>
        </p:txBody>
      </p:sp>
    </p:spTree>
    <p:extLst>
      <p:ext uri="{BB962C8B-B14F-4D97-AF65-F5344CB8AC3E}">
        <p14:creationId xmlns:p14="http://schemas.microsoft.com/office/powerpoint/2010/main" val="132261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a:t>
            </a:fld>
            <a:endParaRPr lang="en-US"/>
          </a:p>
        </p:txBody>
      </p:sp>
    </p:spTree>
    <p:extLst>
      <p:ext uri="{BB962C8B-B14F-4D97-AF65-F5344CB8AC3E}">
        <p14:creationId xmlns:p14="http://schemas.microsoft.com/office/powerpoint/2010/main" val="844357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10</a:t>
            </a:fld>
            <a:endParaRPr lang="en-US"/>
          </a:p>
        </p:txBody>
      </p:sp>
    </p:spTree>
    <p:extLst>
      <p:ext uri="{BB962C8B-B14F-4D97-AF65-F5344CB8AC3E}">
        <p14:creationId xmlns:p14="http://schemas.microsoft.com/office/powerpoint/2010/main" val="2533714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11</a:t>
            </a:fld>
            <a:endParaRPr lang="en-US"/>
          </a:p>
        </p:txBody>
      </p:sp>
    </p:spTree>
    <p:extLst>
      <p:ext uri="{BB962C8B-B14F-4D97-AF65-F5344CB8AC3E}">
        <p14:creationId xmlns:p14="http://schemas.microsoft.com/office/powerpoint/2010/main" val="91661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12</a:t>
            </a:fld>
            <a:endParaRPr lang="en-US"/>
          </a:p>
        </p:txBody>
      </p:sp>
    </p:spTree>
    <p:extLst>
      <p:ext uri="{BB962C8B-B14F-4D97-AF65-F5344CB8AC3E}">
        <p14:creationId xmlns:p14="http://schemas.microsoft.com/office/powerpoint/2010/main" val="142012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13</a:t>
            </a:fld>
            <a:endParaRPr lang="en-US"/>
          </a:p>
        </p:txBody>
      </p:sp>
    </p:spTree>
    <p:extLst>
      <p:ext uri="{BB962C8B-B14F-4D97-AF65-F5344CB8AC3E}">
        <p14:creationId xmlns:p14="http://schemas.microsoft.com/office/powerpoint/2010/main" val="2102183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14</a:t>
            </a:fld>
            <a:endParaRPr lang="en-US"/>
          </a:p>
        </p:txBody>
      </p:sp>
    </p:spTree>
    <p:extLst>
      <p:ext uri="{BB962C8B-B14F-4D97-AF65-F5344CB8AC3E}">
        <p14:creationId xmlns:p14="http://schemas.microsoft.com/office/powerpoint/2010/main" val="1184652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15</a:t>
            </a:fld>
            <a:endParaRPr lang="en-US"/>
          </a:p>
        </p:txBody>
      </p:sp>
    </p:spTree>
    <p:extLst>
      <p:ext uri="{BB962C8B-B14F-4D97-AF65-F5344CB8AC3E}">
        <p14:creationId xmlns:p14="http://schemas.microsoft.com/office/powerpoint/2010/main" val="159283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16</a:t>
            </a:fld>
            <a:endParaRPr lang="en-US"/>
          </a:p>
        </p:txBody>
      </p:sp>
    </p:spTree>
    <p:extLst>
      <p:ext uri="{BB962C8B-B14F-4D97-AF65-F5344CB8AC3E}">
        <p14:creationId xmlns:p14="http://schemas.microsoft.com/office/powerpoint/2010/main" val="3850943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17</a:t>
            </a:fld>
            <a:endParaRPr lang="en-US"/>
          </a:p>
        </p:txBody>
      </p:sp>
    </p:spTree>
    <p:extLst>
      <p:ext uri="{BB962C8B-B14F-4D97-AF65-F5344CB8AC3E}">
        <p14:creationId xmlns:p14="http://schemas.microsoft.com/office/powerpoint/2010/main" val="233190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18</a:t>
            </a:fld>
            <a:endParaRPr lang="en-US"/>
          </a:p>
        </p:txBody>
      </p:sp>
    </p:spTree>
    <p:extLst>
      <p:ext uri="{BB962C8B-B14F-4D97-AF65-F5344CB8AC3E}">
        <p14:creationId xmlns:p14="http://schemas.microsoft.com/office/powerpoint/2010/main" val="534751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19</a:t>
            </a:fld>
            <a:endParaRPr lang="en-US"/>
          </a:p>
        </p:txBody>
      </p:sp>
    </p:spTree>
    <p:extLst>
      <p:ext uri="{BB962C8B-B14F-4D97-AF65-F5344CB8AC3E}">
        <p14:creationId xmlns:p14="http://schemas.microsoft.com/office/powerpoint/2010/main" val="160812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a:t>
            </a:fld>
            <a:endParaRPr lang="en-US"/>
          </a:p>
        </p:txBody>
      </p:sp>
    </p:spTree>
    <p:extLst>
      <p:ext uri="{BB962C8B-B14F-4D97-AF65-F5344CB8AC3E}">
        <p14:creationId xmlns:p14="http://schemas.microsoft.com/office/powerpoint/2010/main" val="4079249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20</a:t>
            </a:fld>
            <a:endParaRPr lang="en-US"/>
          </a:p>
        </p:txBody>
      </p:sp>
    </p:spTree>
    <p:extLst>
      <p:ext uri="{BB962C8B-B14F-4D97-AF65-F5344CB8AC3E}">
        <p14:creationId xmlns:p14="http://schemas.microsoft.com/office/powerpoint/2010/main" val="2239897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21</a:t>
            </a:fld>
            <a:endParaRPr lang="en-US"/>
          </a:p>
        </p:txBody>
      </p:sp>
    </p:spTree>
    <p:extLst>
      <p:ext uri="{BB962C8B-B14F-4D97-AF65-F5344CB8AC3E}">
        <p14:creationId xmlns:p14="http://schemas.microsoft.com/office/powerpoint/2010/main" val="331716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22</a:t>
            </a:fld>
            <a:endParaRPr lang="en-US"/>
          </a:p>
        </p:txBody>
      </p:sp>
    </p:spTree>
    <p:extLst>
      <p:ext uri="{BB962C8B-B14F-4D97-AF65-F5344CB8AC3E}">
        <p14:creationId xmlns:p14="http://schemas.microsoft.com/office/powerpoint/2010/main" val="1709064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23</a:t>
            </a:fld>
            <a:endParaRPr lang="en-US"/>
          </a:p>
        </p:txBody>
      </p:sp>
    </p:spTree>
    <p:extLst>
      <p:ext uri="{BB962C8B-B14F-4D97-AF65-F5344CB8AC3E}">
        <p14:creationId xmlns:p14="http://schemas.microsoft.com/office/powerpoint/2010/main" val="119433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24</a:t>
            </a:fld>
            <a:endParaRPr lang="en-US"/>
          </a:p>
        </p:txBody>
      </p:sp>
    </p:spTree>
    <p:extLst>
      <p:ext uri="{BB962C8B-B14F-4D97-AF65-F5344CB8AC3E}">
        <p14:creationId xmlns:p14="http://schemas.microsoft.com/office/powerpoint/2010/main" val="270941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25</a:t>
            </a:fld>
            <a:endParaRPr lang="en-US"/>
          </a:p>
        </p:txBody>
      </p:sp>
    </p:spTree>
    <p:extLst>
      <p:ext uri="{BB962C8B-B14F-4D97-AF65-F5344CB8AC3E}">
        <p14:creationId xmlns:p14="http://schemas.microsoft.com/office/powerpoint/2010/main" val="3354901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26</a:t>
            </a:fld>
            <a:endParaRPr lang="en-US"/>
          </a:p>
        </p:txBody>
      </p:sp>
    </p:spTree>
    <p:extLst>
      <p:ext uri="{BB962C8B-B14F-4D97-AF65-F5344CB8AC3E}">
        <p14:creationId xmlns:p14="http://schemas.microsoft.com/office/powerpoint/2010/main" val="2464394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27</a:t>
            </a:fld>
            <a:endParaRPr lang="en-US"/>
          </a:p>
        </p:txBody>
      </p:sp>
    </p:spTree>
    <p:extLst>
      <p:ext uri="{BB962C8B-B14F-4D97-AF65-F5344CB8AC3E}">
        <p14:creationId xmlns:p14="http://schemas.microsoft.com/office/powerpoint/2010/main" val="1028138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28</a:t>
            </a:fld>
            <a:endParaRPr lang="en-US"/>
          </a:p>
        </p:txBody>
      </p:sp>
    </p:spTree>
    <p:extLst>
      <p:ext uri="{BB962C8B-B14F-4D97-AF65-F5344CB8AC3E}">
        <p14:creationId xmlns:p14="http://schemas.microsoft.com/office/powerpoint/2010/main" val="3295686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29</a:t>
            </a:fld>
            <a:endParaRPr lang="en-US"/>
          </a:p>
        </p:txBody>
      </p:sp>
    </p:spTree>
    <p:extLst>
      <p:ext uri="{BB962C8B-B14F-4D97-AF65-F5344CB8AC3E}">
        <p14:creationId xmlns:p14="http://schemas.microsoft.com/office/powerpoint/2010/main" val="24346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3</a:t>
            </a:fld>
            <a:endParaRPr lang="en-US"/>
          </a:p>
        </p:txBody>
      </p:sp>
    </p:spTree>
    <p:extLst>
      <p:ext uri="{BB962C8B-B14F-4D97-AF65-F5344CB8AC3E}">
        <p14:creationId xmlns:p14="http://schemas.microsoft.com/office/powerpoint/2010/main" val="298642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30</a:t>
            </a:fld>
            <a:endParaRPr lang="en-US"/>
          </a:p>
        </p:txBody>
      </p:sp>
    </p:spTree>
    <p:extLst>
      <p:ext uri="{BB962C8B-B14F-4D97-AF65-F5344CB8AC3E}">
        <p14:creationId xmlns:p14="http://schemas.microsoft.com/office/powerpoint/2010/main" val="1236274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4</a:t>
            </a:fld>
            <a:endParaRPr lang="en-US"/>
          </a:p>
        </p:txBody>
      </p:sp>
    </p:spTree>
    <p:extLst>
      <p:ext uri="{BB962C8B-B14F-4D97-AF65-F5344CB8AC3E}">
        <p14:creationId xmlns:p14="http://schemas.microsoft.com/office/powerpoint/2010/main" val="364855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5</a:t>
            </a:fld>
            <a:endParaRPr lang="en-US"/>
          </a:p>
        </p:txBody>
      </p:sp>
    </p:spTree>
    <p:extLst>
      <p:ext uri="{BB962C8B-B14F-4D97-AF65-F5344CB8AC3E}">
        <p14:creationId xmlns:p14="http://schemas.microsoft.com/office/powerpoint/2010/main" val="1041843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6</a:t>
            </a:fld>
            <a:endParaRPr lang="en-US"/>
          </a:p>
        </p:txBody>
      </p:sp>
    </p:spTree>
    <p:extLst>
      <p:ext uri="{BB962C8B-B14F-4D97-AF65-F5344CB8AC3E}">
        <p14:creationId xmlns:p14="http://schemas.microsoft.com/office/powerpoint/2010/main" val="3390131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7</a:t>
            </a:fld>
            <a:endParaRPr lang="en-US"/>
          </a:p>
        </p:txBody>
      </p:sp>
    </p:spTree>
    <p:extLst>
      <p:ext uri="{BB962C8B-B14F-4D97-AF65-F5344CB8AC3E}">
        <p14:creationId xmlns:p14="http://schemas.microsoft.com/office/powerpoint/2010/main" val="341985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8</a:t>
            </a:fld>
            <a:endParaRPr lang="en-US"/>
          </a:p>
        </p:txBody>
      </p:sp>
    </p:spTree>
    <p:extLst>
      <p:ext uri="{BB962C8B-B14F-4D97-AF65-F5344CB8AC3E}">
        <p14:creationId xmlns:p14="http://schemas.microsoft.com/office/powerpoint/2010/main" val="4224422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693C7-0E5F-4A3B-B4D7-25E0496605AA}" type="slidenum">
              <a:rPr lang="en-US" smtClean="0"/>
              <a:t>9</a:t>
            </a:fld>
            <a:endParaRPr lang="en-US"/>
          </a:p>
        </p:txBody>
      </p:sp>
    </p:spTree>
    <p:extLst>
      <p:ext uri="{BB962C8B-B14F-4D97-AF65-F5344CB8AC3E}">
        <p14:creationId xmlns:p14="http://schemas.microsoft.com/office/powerpoint/2010/main" val="220546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D8A2-5968-4552-AD2A-FC0264A580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6EAF7F3-AE9F-4B49-B7A1-007A8726B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633ABCE-1ADB-4E4B-AE2E-01196373B065}"/>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8E92FDFB-41C5-41E6-9FB2-6301438E52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3EA8AFA-71E6-4F83-8526-456CF8A51DAA}"/>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179621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FD261-2221-4BB9-BFBF-67AA0721945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DD64FF2-3D75-4DA9-BC6F-95887AB9A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3BF156D-B86E-4E8C-985A-501616405100}"/>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71F9E9CC-4E10-4EB1-B301-33EA4376E8E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E6027E-CF00-4BA9-B7EA-DD4ABBF8DE06}"/>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12682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FF897-DBDF-427E-A30C-921542D36D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0BACD2-81AC-49C7-83FD-36044A720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E955CB-6A32-459C-A092-A2BADF0FD082}"/>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B6C4A87B-F2D4-44C6-B05A-B0DFF3C7B0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266B2D-6923-4B4F-BA21-8123F082F3E3}"/>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199897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AA00-229B-4F21-A662-62DFC7215A9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C414B42-3F76-4837-839D-CBF9BA98E5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4078040-8D00-46AF-A63A-74A8939C4D94}"/>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727FB382-1DAB-4AA4-98B3-5BBD0390468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AD5ED5B-24AA-4858-B369-C4A94A487E35}"/>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428664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F992-2CF2-415F-8C5B-5575040AC2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F1C1D2E-DFA1-40CF-B2FE-061B75AE31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8E0DB-7E1E-45B3-B4DD-F7880636F988}"/>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BF51E771-A75E-4727-8150-DA18DBAA34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F4EF59C-0A1E-479B-9235-222059DE8E5A}"/>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32577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4427-BCF7-4DC4-A28B-B2FA8244EAB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44146F3-A809-4F80-B169-3AF03D419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8701CB-1218-44DF-8FEE-8FE3B728E8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D8346D9-F79C-4377-BA38-2CBBEA67C278}"/>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6" name="Footer Placeholder 5">
            <a:extLst>
              <a:ext uri="{FF2B5EF4-FFF2-40B4-BE49-F238E27FC236}">
                <a16:creationId xmlns:a16="http://schemas.microsoft.com/office/drawing/2014/main" id="{A160BF44-F37E-4536-8BC4-382968B5A04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22427CE-A14F-4CD8-8420-8446F54CDC52}"/>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11447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12CCA-87A0-4A48-BF99-8E0F29B6658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291506E-6468-4B7E-B44C-74DCD3D36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B4573F-B0FA-4A99-A08B-5596EE0FFA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785240C-2170-48F4-941A-20A87D800F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2343CB-0B85-463A-8A52-8B0EE2023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95DD310-8E85-44D1-BC99-4BAE5FA99C25}"/>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8" name="Footer Placeholder 7">
            <a:extLst>
              <a:ext uri="{FF2B5EF4-FFF2-40B4-BE49-F238E27FC236}">
                <a16:creationId xmlns:a16="http://schemas.microsoft.com/office/drawing/2014/main" id="{87AFEC4A-8F4D-4FAE-A905-736A8F45763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8EEF35-1BFB-49D9-9EFC-2B54D7D28266}"/>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240194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24DF-067C-487D-BFBC-A6DA3111FE4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026A4D4-4222-4093-9B22-A5F3899A856A}"/>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4" name="Footer Placeholder 3">
            <a:extLst>
              <a:ext uri="{FF2B5EF4-FFF2-40B4-BE49-F238E27FC236}">
                <a16:creationId xmlns:a16="http://schemas.microsoft.com/office/drawing/2014/main" id="{7C0C43A5-EE7B-4945-8D37-8059890B97A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F5B9DD7-7941-4CF4-A4A5-4061002E9395}"/>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864573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56274-A710-4D6B-8569-29B6CA88F2A6}"/>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3" name="Footer Placeholder 2">
            <a:extLst>
              <a:ext uri="{FF2B5EF4-FFF2-40B4-BE49-F238E27FC236}">
                <a16:creationId xmlns:a16="http://schemas.microsoft.com/office/drawing/2014/main" id="{D7961945-63E2-49B7-AB78-A7279DF982E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4483EE6-2B8B-4306-8A52-050F38AF7E5C}"/>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66955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C3EC3-389C-455F-BEB3-4D7450ADB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54B9939-3274-4B17-B148-325181496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3949675-0292-4D93-B43B-7FA25423B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1B198-5FFD-4660-BF45-8F008F2F7ED6}"/>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6" name="Footer Placeholder 5">
            <a:extLst>
              <a:ext uri="{FF2B5EF4-FFF2-40B4-BE49-F238E27FC236}">
                <a16:creationId xmlns:a16="http://schemas.microsoft.com/office/drawing/2014/main" id="{14B1EAE3-DD58-4FDE-8902-D5C55518A3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AD9BAC-B295-49E9-88AF-ED13A5AEB1A4}"/>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388551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F7441-38E8-46C3-80C0-07795BDB2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99A7FD-DC65-4CDC-B9B4-BF0AF45964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1D33B73-D3DA-4532-A9D4-2C99AD2BF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FA52D2-E3AF-488F-8B5E-7C3F572E89DA}"/>
              </a:ext>
            </a:extLst>
          </p:cNvPr>
          <p:cNvSpPr>
            <a:spLocks noGrp="1"/>
          </p:cNvSpPr>
          <p:nvPr>
            <p:ph type="dt" sz="half" idx="10"/>
          </p:nvPr>
        </p:nvSpPr>
        <p:spPr/>
        <p:txBody>
          <a:bodyPr/>
          <a:lstStyle/>
          <a:p>
            <a:fld id="{2F84B7F6-DA8E-4218-9D0B-3DFF79348808}" type="datetimeFigureOut">
              <a:rPr lang="en-CA" smtClean="0"/>
              <a:t>2024-02-26</a:t>
            </a:fld>
            <a:endParaRPr lang="en-CA"/>
          </a:p>
        </p:txBody>
      </p:sp>
      <p:sp>
        <p:nvSpPr>
          <p:cNvPr id="6" name="Footer Placeholder 5">
            <a:extLst>
              <a:ext uri="{FF2B5EF4-FFF2-40B4-BE49-F238E27FC236}">
                <a16:creationId xmlns:a16="http://schemas.microsoft.com/office/drawing/2014/main" id="{2C36D473-6E90-4CC8-B68F-66B9910BC9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C234CB-E72D-4266-A923-F8F0C0B83AE6}"/>
              </a:ext>
            </a:extLst>
          </p:cNvPr>
          <p:cNvSpPr>
            <a:spLocks noGrp="1"/>
          </p:cNvSpPr>
          <p:nvPr>
            <p:ph type="sldNum" sz="quarter" idx="12"/>
          </p:nvPr>
        </p:nvSpPr>
        <p:spPr/>
        <p:txBody>
          <a:bodyPr/>
          <a:lstStyle/>
          <a:p>
            <a:fld id="{4F44C593-DDCF-4534-9856-404AD5BFA1CE}" type="slidenum">
              <a:rPr lang="en-CA" smtClean="0"/>
              <a:t>‹#›</a:t>
            </a:fld>
            <a:endParaRPr lang="en-CA"/>
          </a:p>
        </p:txBody>
      </p:sp>
    </p:spTree>
    <p:extLst>
      <p:ext uri="{BB962C8B-B14F-4D97-AF65-F5344CB8AC3E}">
        <p14:creationId xmlns:p14="http://schemas.microsoft.com/office/powerpoint/2010/main" val="407435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05A3B1-C16E-48BA-99A5-2F7A5B804E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1F56DEF-AD3F-4592-9351-92D898329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234E31-567B-4C6D-9387-66A228139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4B7F6-DA8E-4218-9D0B-3DFF79348808}" type="datetimeFigureOut">
              <a:rPr lang="en-CA" smtClean="0"/>
              <a:t>2024-02-26</a:t>
            </a:fld>
            <a:endParaRPr lang="en-CA"/>
          </a:p>
        </p:txBody>
      </p:sp>
      <p:sp>
        <p:nvSpPr>
          <p:cNvPr id="5" name="Footer Placeholder 4">
            <a:extLst>
              <a:ext uri="{FF2B5EF4-FFF2-40B4-BE49-F238E27FC236}">
                <a16:creationId xmlns:a16="http://schemas.microsoft.com/office/drawing/2014/main" id="{D9C9DEF0-BEA8-4C98-A084-00962AFC7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4204F1F-782B-469B-8AAD-0927025CBE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4C593-DDCF-4534-9856-404AD5BFA1CE}" type="slidenum">
              <a:rPr lang="en-CA" smtClean="0"/>
              <a:t>‹#›</a:t>
            </a:fld>
            <a:endParaRPr lang="en-CA"/>
          </a:p>
        </p:txBody>
      </p:sp>
    </p:spTree>
    <p:extLst>
      <p:ext uri="{BB962C8B-B14F-4D97-AF65-F5344CB8AC3E}">
        <p14:creationId xmlns:p14="http://schemas.microsoft.com/office/powerpoint/2010/main" val="2667128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2.wmf"/><Relationship Id="rId3" Type="http://schemas.openxmlformats.org/officeDocument/2006/relationships/notesSlide" Target="../notesSlides/notesSlide10.xml"/><Relationship Id="rId7" Type="http://schemas.openxmlformats.org/officeDocument/2006/relationships/image" Target="../media/image39.wmf"/><Relationship Id="rId12"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oleObject" Target="../embeddings/oleObject36.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0.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0.png"/><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4.wmf"/><Relationship Id="rId4" Type="http://schemas.openxmlformats.org/officeDocument/2006/relationships/image" Target="../media/image1.png"/><Relationship Id="rId9" Type="http://schemas.openxmlformats.org/officeDocument/2006/relationships/oleObject" Target="../embeddings/oleObject3.bin"/><Relationship Id="rId1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oleObject" Target="../embeddings/oleObject7.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png"/><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7.wmf"/><Relationship Id="rId3" Type="http://schemas.openxmlformats.org/officeDocument/2006/relationships/notesSlide" Target="../notesSlides/notesSlide5.xml"/><Relationship Id="rId7" Type="http://schemas.openxmlformats.org/officeDocument/2006/relationships/image" Target="../media/image14.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oleObject" Target="../embeddings/oleObject11.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image" Target="../media/image19.wmf"/><Relationship Id="rId12"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oleObject" Target="../embeddings/oleObject16.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0.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7.wmf"/><Relationship Id="rId3" Type="http://schemas.openxmlformats.org/officeDocument/2006/relationships/notesSlide" Target="../notesSlides/notesSlide7.xml"/><Relationship Id="rId7" Type="http://schemas.openxmlformats.org/officeDocument/2006/relationships/image" Target="../media/image24.wmf"/><Relationship Id="rId12"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oleObject" Target="../embeddings/oleObject21.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2.wmf"/><Relationship Id="rId3" Type="http://schemas.openxmlformats.org/officeDocument/2006/relationships/notesSlide" Target="../notesSlides/notesSlide8.xml"/><Relationship Id="rId7" Type="http://schemas.openxmlformats.org/officeDocument/2006/relationships/image" Target="../media/image29.wmf"/><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oleObject" Target="../embeddings/oleObject26.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7.wmf"/><Relationship Id="rId3" Type="http://schemas.openxmlformats.org/officeDocument/2006/relationships/notesSlide" Target="../notesSlides/notesSlide9.xml"/><Relationship Id="rId7" Type="http://schemas.openxmlformats.org/officeDocument/2006/relationships/image" Target="../media/image34.wmf"/><Relationship Id="rId12"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oleObject" Target="../embeddings/oleObject31.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39B9-B81F-4133-92AA-D263F7C76D84}"/>
              </a:ext>
            </a:extLst>
          </p:cNvPr>
          <p:cNvSpPr>
            <a:spLocks noGrp="1"/>
          </p:cNvSpPr>
          <p:nvPr>
            <p:ph type="ctrTitle"/>
          </p:nvPr>
        </p:nvSpPr>
        <p:spPr/>
        <p:txBody>
          <a:bodyPr>
            <a:normAutofit fontScale="90000"/>
          </a:bodyPr>
          <a:lstStyle/>
          <a:p>
            <a:r>
              <a:rPr lang="en-CA"/>
              <a:t>Ch12 &amp; 13 </a:t>
            </a:r>
            <a:r>
              <a:rPr lang="en-CA" dirty="0"/>
              <a:t>Review: Comparing Two Population Mean and Proportions</a:t>
            </a:r>
          </a:p>
        </p:txBody>
      </p:sp>
      <p:sp>
        <p:nvSpPr>
          <p:cNvPr id="3" name="Subtitle 2">
            <a:extLst>
              <a:ext uri="{FF2B5EF4-FFF2-40B4-BE49-F238E27FC236}">
                <a16:creationId xmlns:a16="http://schemas.microsoft.com/office/drawing/2014/main" id="{AC1CF59B-6B76-4AE0-A3B3-214699E59669}"/>
              </a:ext>
            </a:extLst>
          </p:cNvPr>
          <p:cNvSpPr>
            <a:spLocks noGrp="1"/>
          </p:cNvSpPr>
          <p:nvPr>
            <p:ph type="subTitle" idx="1"/>
          </p:nvPr>
        </p:nvSpPr>
        <p:spPr/>
        <p:txBody>
          <a:bodyPr/>
          <a:lstStyle/>
          <a:p>
            <a:endParaRPr lang="en-CA"/>
          </a:p>
        </p:txBody>
      </p:sp>
    </p:spTree>
    <p:custDataLst>
      <p:tags r:id="rId1"/>
    </p:custDataLst>
    <p:extLst>
      <p:ext uri="{BB962C8B-B14F-4D97-AF65-F5344CB8AC3E}">
        <p14:creationId xmlns:p14="http://schemas.microsoft.com/office/powerpoint/2010/main" val="2564700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6B4D3-21AC-47DD-9690-1EBA5327C2C6}"/>
              </a:ext>
            </a:extLst>
          </p:cNvPr>
          <p:cNvSpPr>
            <a:spLocks noGrp="1"/>
          </p:cNvSpPr>
          <p:nvPr>
            <p:ph idx="1"/>
          </p:nvPr>
        </p:nvSpPr>
        <p:spPr>
          <a:xfrm>
            <a:off x="302419" y="354013"/>
            <a:ext cx="10515600" cy="2103437"/>
          </a:xfrm>
        </p:spPr>
        <p:txBody>
          <a:bodyPr/>
          <a:lstStyle/>
          <a:p>
            <a:pPr marL="0" indent="0">
              <a:buNone/>
            </a:pPr>
            <a:r>
              <a:rPr lang="en-CA" dirty="0"/>
              <a:t>Before a televised debate, in a poll of 800 registered voters, 560 said they would support the new candidate.  After the debates, a poll of 600 voters, 450 said they would support the new candidate.  Is there sufficient evidence that the candidates popularity increased?  What is the test statistics?   (Z value)</a:t>
            </a:r>
          </a:p>
        </p:txBody>
      </p:sp>
      <p:graphicFrame>
        <p:nvGraphicFramePr>
          <p:cNvPr id="4" name="Object 3">
            <a:extLst>
              <a:ext uri="{FF2B5EF4-FFF2-40B4-BE49-F238E27FC236}">
                <a16:creationId xmlns:a16="http://schemas.microsoft.com/office/drawing/2014/main" id="{1F309D5C-353E-4040-8593-75CEA2A7F0AA}"/>
              </a:ext>
            </a:extLst>
          </p:cNvPr>
          <p:cNvGraphicFramePr>
            <a:graphicFrameLocks noChangeAspect="1"/>
          </p:cNvGraphicFramePr>
          <p:nvPr>
            <p:extLst>
              <p:ext uri="{D42A27DB-BD31-4B8C-83A1-F6EECF244321}">
                <p14:modId xmlns:p14="http://schemas.microsoft.com/office/powerpoint/2010/main" val="122236889"/>
              </p:ext>
            </p:extLst>
          </p:nvPr>
        </p:nvGraphicFramePr>
        <p:xfrm>
          <a:off x="558800" y="2371725"/>
          <a:ext cx="3435024" cy="978694"/>
        </p:xfrm>
        <a:graphic>
          <a:graphicData uri="http://schemas.openxmlformats.org/presentationml/2006/ole">
            <mc:AlternateContent xmlns:mc="http://schemas.openxmlformats.org/markup-compatibility/2006">
              <mc:Choice xmlns:v="urn:schemas-microsoft-com:vml" Requires="v">
                <p:oleObj name="Equation" r:id="rId4" imgW="2273040" imgH="647640" progId="Equation.DSMT4">
                  <p:embed/>
                </p:oleObj>
              </mc:Choice>
              <mc:Fallback>
                <p:oleObj name="Equation" r:id="rId4" imgW="2273040" imgH="647640" progId="Equation.DSMT4">
                  <p:embed/>
                  <p:pic>
                    <p:nvPicPr>
                      <p:cNvPr id="4" name="Object 3">
                        <a:extLst>
                          <a:ext uri="{FF2B5EF4-FFF2-40B4-BE49-F238E27FC236}">
                            <a16:creationId xmlns:a16="http://schemas.microsoft.com/office/drawing/2014/main" id="{1F309D5C-353E-4040-8593-75CEA2A7F0AA}"/>
                          </a:ext>
                        </a:extLst>
                      </p:cNvPr>
                      <p:cNvPicPr/>
                      <p:nvPr/>
                    </p:nvPicPr>
                    <p:blipFill>
                      <a:blip r:embed="rId5"/>
                      <a:stretch>
                        <a:fillRect/>
                      </a:stretch>
                    </p:blipFill>
                    <p:spPr>
                      <a:xfrm>
                        <a:off x="558800" y="2371725"/>
                        <a:ext cx="3435024" cy="978694"/>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46230F2-EC74-4A9B-8C83-3CE4D6F8DDA1}"/>
              </a:ext>
            </a:extLst>
          </p:cNvPr>
          <p:cNvGraphicFramePr>
            <a:graphicFrameLocks noChangeAspect="1"/>
          </p:cNvGraphicFramePr>
          <p:nvPr>
            <p:extLst>
              <p:ext uri="{D42A27DB-BD31-4B8C-83A1-F6EECF244321}">
                <p14:modId xmlns:p14="http://schemas.microsoft.com/office/powerpoint/2010/main" val="3366331787"/>
              </p:ext>
            </p:extLst>
          </p:nvPr>
        </p:nvGraphicFramePr>
        <p:xfrm>
          <a:off x="6288881" y="2283619"/>
          <a:ext cx="4108450" cy="1017587"/>
        </p:xfrm>
        <a:graphic>
          <a:graphicData uri="http://schemas.openxmlformats.org/presentationml/2006/ole">
            <mc:AlternateContent xmlns:mc="http://schemas.openxmlformats.org/markup-compatibility/2006">
              <mc:Choice xmlns:v="urn:schemas-microsoft-com:vml" Requires="v">
                <p:oleObj name="Equation" r:id="rId6" imgW="2717640" imgH="672840" progId="Equation.DSMT4">
                  <p:embed/>
                </p:oleObj>
              </mc:Choice>
              <mc:Fallback>
                <p:oleObj name="Equation" r:id="rId6" imgW="2717640" imgH="672840" progId="Equation.DSMT4">
                  <p:embed/>
                  <p:pic>
                    <p:nvPicPr>
                      <p:cNvPr id="5" name="Object 4">
                        <a:extLst>
                          <a:ext uri="{FF2B5EF4-FFF2-40B4-BE49-F238E27FC236}">
                            <a16:creationId xmlns:a16="http://schemas.microsoft.com/office/drawing/2014/main" id="{446230F2-EC74-4A9B-8C83-3CE4D6F8DDA1}"/>
                          </a:ext>
                        </a:extLst>
                      </p:cNvPr>
                      <p:cNvPicPr/>
                      <p:nvPr/>
                    </p:nvPicPr>
                    <p:blipFill>
                      <a:blip r:embed="rId7"/>
                      <a:stretch>
                        <a:fillRect/>
                      </a:stretch>
                    </p:blipFill>
                    <p:spPr>
                      <a:xfrm>
                        <a:off x="6288881" y="2283619"/>
                        <a:ext cx="4108450" cy="1017587"/>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9A3DB6B-08E0-4B4D-9A46-A97908C0EB53}"/>
              </a:ext>
            </a:extLst>
          </p:cNvPr>
          <p:cNvGraphicFramePr>
            <a:graphicFrameLocks noChangeAspect="1"/>
          </p:cNvGraphicFramePr>
          <p:nvPr>
            <p:extLst>
              <p:ext uri="{D42A27DB-BD31-4B8C-83A1-F6EECF244321}">
                <p14:modId xmlns:p14="http://schemas.microsoft.com/office/powerpoint/2010/main" val="279343840"/>
              </p:ext>
            </p:extLst>
          </p:nvPr>
        </p:nvGraphicFramePr>
        <p:xfrm>
          <a:off x="477043" y="3591719"/>
          <a:ext cx="4833047" cy="794544"/>
        </p:xfrm>
        <a:graphic>
          <a:graphicData uri="http://schemas.openxmlformats.org/presentationml/2006/ole">
            <mc:AlternateContent xmlns:mc="http://schemas.openxmlformats.org/markup-compatibility/2006">
              <mc:Choice xmlns:v="urn:schemas-microsoft-com:vml" Requires="v">
                <p:oleObj name="Equation" r:id="rId8" imgW="2933640" imgH="482400" progId="Equation.DSMT4">
                  <p:embed/>
                </p:oleObj>
              </mc:Choice>
              <mc:Fallback>
                <p:oleObj name="Equation" r:id="rId8" imgW="2933640" imgH="482400" progId="Equation.DSMT4">
                  <p:embed/>
                  <p:pic>
                    <p:nvPicPr>
                      <p:cNvPr id="6" name="Object 5">
                        <a:extLst>
                          <a:ext uri="{FF2B5EF4-FFF2-40B4-BE49-F238E27FC236}">
                            <a16:creationId xmlns:a16="http://schemas.microsoft.com/office/drawing/2014/main" id="{99A3DB6B-08E0-4B4D-9A46-A97908C0EB53}"/>
                          </a:ext>
                        </a:extLst>
                      </p:cNvPr>
                      <p:cNvPicPr/>
                      <p:nvPr/>
                    </p:nvPicPr>
                    <p:blipFill>
                      <a:blip r:embed="rId9"/>
                      <a:stretch>
                        <a:fillRect/>
                      </a:stretch>
                    </p:blipFill>
                    <p:spPr>
                      <a:xfrm>
                        <a:off x="477043" y="3591719"/>
                        <a:ext cx="4833047" cy="794544"/>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1CFD355-14ED-4BC6-A41C-6BE2081196EB}"/>
              </a:ext>
            </a:extLst>
          </p:cNvPr>
          <p:cNvGraphicFramePr>
            <a:graphicFrameLocks noChangeAspect="1"/>
          </p:cNvGraphicFramePr>
          <p:nvPr>
            <p:extLst>
              <p:ext uri="{D42A27DB-BD31-4B8C-83A1-F6EECF244321}">
                <p14:modId xmlns:p14="http://schemas.microsoft.com/office/powerpoint/2010/main" val="4113785359"/>
              </p:ext>
            </p:extLst>
          </p:nvPr>
        </p:nvGraphicFramePr>
        <p:xfrm>
          <a:off x="6212683" y="3578226"/>
          <a:ext cx="2782887" cy="1063625"/>
        </p:xfrm>
        <a:graphic>
          <a:graphicData uri="http://schemas.openxmlformats.org/presentationml/2006/ole">
            <mc:AlternateContent xmlns:mc="http://schemas.openxmlformats.org/markup-compatibility/2006">
              <mc:Choice xmlns:v="urn:schemas-microsoft-com:vml" Requires="v">
                <p:oleObj name="Equation" r:id="rId10" imgW="1688760" imgH="647640" progId="Equation.DSMT4">
                  <p:embed/>
                </p:oleObj>
              </mc:Choice>
              <mc:Fallback>
                <p:oleObj name="Equation" r:id="rId10" imgW="1688760" imgH="647640" progId="Equation.DSMT4">
                  <p:embed/>
                  <p:pic>
                    <p:nvPicPr>
                      <p:cNvPr id="7" name="Object 6">
                        <a:extLst>
                          <a:ext uri="{FF2B5EF4-FFF2-40B4-BE49-F238E27FC236}">
                            <a16:creationId xmlns:a16="http://schemas.microsoft.com/office/drawing/2014/main" id="{71CFD355-14ED-4BC6-A41C-6BE2081196EB}"/>
                          </a:ext>
                        </a:extLst>
                      </p:cNvPr>
                      <p:cNvPicPr/>
                      <p:nvPr/>
                    </p:nvPicPr>
                    <p:blipFill>
                      <a:blip r:embed="rId11"/>
                      <a:stretch>
                        <a:fillRect/>
                      </a:stretch>
                    </p:blipFill>
                    <p:spPr>
                      <a:xfrm>
                        <a:off x="6212683" y="3578226"/>
                        <a:ext cx="2782887" cy="10636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97B46B7-4337-43A1-922F-F0412F70F49E}"/>
              </a:ext>
            </a:extLst>
          </p:cNvPr>
          <p:cNvGraphicFramePr>
            <a:graphicFrameLocks noChangeAspect="1"/>
          </p:cNvGraphicFramePr>
          <p:nvPr>
            <p:extLst>
              <p:ext uri="{D42A27DB-BD31-4B8C-83A1-F6EECF244321}">
                <p14:modId xmlns:p14="http://schemas.microsoft.com/office/powerpoint/2010/main" val="6267688"/>
              </p:ext>
            </p:extLst>
          </p:nvPr>
        </p:nvGraphicFramePr>
        <p:xfrm>
          <a:off x="515144" y="5180012"/>
          <a:ext cx="3116262" cy="795338"/>
        </p:xfrm>
        <a:graphic>
          <a:graphicData uri="http://schemas.openxmlformats.org/presentationml/2006/ole">
            <mc:AlternateContent xmlns:mc="http://schemas.openxmlformats.org/markup-compatibility/2006">
              <mc:Choice xmlns:v="urn:schemas-microsoft-com:vml" Requires="v">
                <p:oleObj name="Equation" r:id="rId12" imgW="1892160" imgH="482400" progId="Equation.DSMT4">
                  <p:embed/>
                </p:oleObj>
              </mc:Choice>
              <mc:Fallback>
                <p:oleObj name="Equation" r:id="rId12" imgW="1892160" imgH="482400" progId="Equation.DSMT4">
                  <p:embed/>
                  <p:pic>
                    <p:nvPicPr>
                      <p:cNvPr id="8" name="Object 7">
                        <a:extLst>
                          <a:ext uri="{FF2B5EF4-FFF2-40B4-BE49-F238E27FC236}">
                            <a16:creationId xmlns:a16="http://schemas.microsoft.com/office/drawing/2014/main" id="{297B46B7-4337-43A1-922F-F0412F70F49E}"/>
                          </a:ext>
                        </a:extLst>
                      </p:cNvPr>
                      <p:cNvPicPr/>
                      <p:nvPr/>
                    </p:nvPicPr>
                    <p:blipFill>
                      <a:blip r:embed="rId13"/>
                      <a:stretch>
                        <a:fillRect/>
                      </a:stretch>
                    </p:blipFill>
                    <p:spPr>
                      <a:xfrm>
                        <a:off x="515144" y="5180012"/>
                        <a:ext cx="3116262" cy="79533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90796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5E10A-B6E4-4B84-BCCE-636011224505}"/>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5FCBF13C-3F13-4152-91A8-5F517E02EC96}"/>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D551C8A4-E658-4F94-8FD1-33C82F2D3624}"/>
              </a:ext>
            </a:extLst>
          </p:cNvPr>
          <p:cNvPicPr>
            <a:picLocks noChangeAspect="1"/>
          </p:cNvPicPr>
          <p:nvPr/>
        </p:nvPicPr>
        <p:blipFill>
          <a:blip r:embed="rId4"/>
          <a:stretch>
            <a:fillRect/>
          </a:stretch>
        </p:blipFill>
        <p:spPr>
          <a:xfrm>
            <a:off x="166015" y="233219"/>
            <a:ext cx="11489219" cy="2443306"/>
          </a:xfrm>
          <a:prstGeom prst="rect">
            <a:avLst/>
          </a:prstGeom>
        </p:spPr>
      </p:pic>
    </p:spTree>
    <p:custDataLst>
      <p:tags r:id="rId1"/>
    </p:custDataLst>
    <p:extLst>
      <p:ext uri="{BB962C8B-B14F-4D97-AF65-F5344CB8AC3E}">
        <p14:creationId xmlns:p14="http://schemas.microsoft.com/office/powerpoint/2010/main" val="175660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761FDC-ED96-484E-8022-5061FFAA3A5B}"/>
              </a:ext>
            </a:extLst>
          </p:cNvPr>
          <p:cNvPicPr>
            <a:picLocks noChangeAspect="1"/>
          </p:cNvPicPr>
          <p:nvPr/>
        </p:nvPicPr>
        <p:blipFill>
          <a:blip r:embed="rId4"/>
          <a:stretch>
            <a:fillRect/>
          </a:stretch>
        </p:blipFill>
        <p:spPr>
          <a:xfrm>
            <a:off x="132678" y="80936"/>
            <a:ext cx="11687847" cy="451313"/>
          </a:xfrm>
          <a:prstGeom prst="rect">
            <a:avLst/>
          </a:prstGeom>
        </p:spPr>
      </p:pic>
      <p:pic>
        <p:nvPicPr>
          <p:cNvPr id="5" name="Picture 4">
            <a:extLst>
              <a:ext uri="{FF2B5EF4-FFF2-40B4-BE49-F238E27FC236}">
                <a16:creationId xmlns:a16="http://schemas.microsoft.com/office/drawing/2014/main" id="{F1301263-8259-4BE0-A706-047C82FE74D2}"/>
              </a:ext>
            </a:extLst>
          </p:cNvPr>
          <p:cNvPicPr>
            <a:picLocks noChangeAspect="1"/>
          </p:cNvPicPr>
          <p:nvPr/>
        </p:nvPicPr>
        <p:blipFill>
          <a:blip r:embed="rId5"/>
          <a:stretch>
            <a:fillRect/>
          </a:stretch>
        </p:blipFill>
        <p:spPr>
          <a:xfrm>
            <a:off x="170822" y="504761"/>
            <a:ext cx="8992855" cy="914528"/>
          </a:xfrm>
          <a:prstGeom prst="rect">
            <a:avLst/>
          </a:prstGeom>
        </p:spPr>
      </p:pic>
      <p:pic>
        <p:nvPicPr>
          <p:cNvPr id="6" name="Picture 5">
            <a:extLst>
              <a:ext uri="{FF2B5EF4-FFF2-40B4-BE49-F238E27FC236}">
                <a16:creationId xmlns:a16="http://schemas.microsoft.com/office/drawing/2014/main" id="{C0254325-5FB2-48FD-936D-067A200CFD9B}"/>
              </a:ext>
            </a:extLst>
          </p:cNvPr>
          <p:cNvPicPr>
            <a:picLocks noChangeAspect="1"/>
          </p:cNvPicPr>
          <p:nvPr/>
        </p:nvPicPr>
        <p:blipFill>
          <a:blip r:embed="rId6"/>
          <a:stretch>
            <a:fillRect/>
          </a:stretch>
        </p:blipFill>
        <p:spPr>
          <a:xfrm>
            <a:off x="142222" y="1457224"/>
            <a:ext cx="11015690" cy="1705076"/>
          </a:xfrm>
          <a:prstGeom prst="rect">
            <a:avLst/>
          </a:prstGeom>
        </p:spPr>
      </p:pic>
      <p:pic>
        <p:nvPicPr>
          <p:cNvPr id="7" name="Picture 6">
            <a:extLst>
              <a:ext uri="{FF2B5EF4-FFF2-40B4-BE49-F238E27FC236}">
                <a16:creationId xmlns:a16="http://schemas.microsoft.com/office/drawing/2014/main" id="{AC8D3687-38FA-440A-8DA4-CD1977704906}"/>
              </a:ext>
            </a:extLst>
          </p:cNvPr>
          <p:cNvPicPr>
            <a:picLocks noChangeAspect="1"/>
          </p:cNvPicPr>
          <p:nvPr/>
        </p:nvPicPr>
        <p:blipFill>
          <a:blip r:embed="rId7"/>
          <a:stretch>
            <a:fillRect/>
          </a:stretch>
        </p:blipFill>
        <p:spPr>
          <a:xfrm>
            <a:off x="204120" y="3295466"/>
            <a:ext cx="11606879" cy="3193917"/>
          </a:xfrm>
          <a:prstGeom prst="rect">
            <a:avLst/>
          </a:prstGeom>
        </p:spPr>
      </p:pic>
    </p:spTree>
    <p:custDataLst>
      <p:tags r:id="rId1"/>
    </p:custDataLst>
    <p:extLst>
      <p:ext uri="{BB962C8B-B14F-4D97-AF65-F5344CB8AC3E}">
        <p14:creationId xmlns:p14="http://schemas.microsoft.com/office/powerpoint/2010/main" val="50775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0A5C9-B3D0-432B-A824-E46B8AE707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15E630-97C4-463C-AD9C-4F55F73C21D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1EABA0C-8B0B-41BE-978D-3DAF3DA45D29}"/>
              </a:ext>
            </a:extLst>
          </p:cNvPr>
          <p:cNvPicPr>
            <a:picLocks noChangeAspect="1"/>
          </p:cNvPicPr>
          <p:nvPr/>
        </p:nvPicPr>
        <p:blipFill>
          <a:blip r:embed="rId4"/>
          <a:stretch>
            <a:fillRect/>
          </a:stretch>
        </p:blipFill>
        <p:spPr>
          <a:xfrm>
            <a:off x="194600" y="95050"/>
            <a:ext cx="11540199" cy="3479457"/>
          </a:xfrm>
          <a:prstGeom prst="rect">
            <a:avLst/>
          </a:prstGeom>
        </p:spPr>
      </p:pic>
    </p:spTree>
    <p:custDataLst>
      <p:tags r:id="rId1"/>
    </p:custDataLst>
    <p:extLst>
      <p:ext uri="{BB962C8B-B14F-4D97-AF65-F5344CB8AC3E}">
        <p14:creationId xmlns:p14="http://schemas.microsoft.com/office/powerpoint/2010/main" val="119849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A4D4-AF33-4574-9D9A-BEAFB4A0F2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1CD03D-EFD1-467C-990B-61DCDBE6DBB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DBAF252-AD89-498D-B0CA-F300675E1CFC}"/>
              </a:ext>
            </a:extLst>
          </p:cNvPr>
          <p:cNvPicPr>
            <a:picLocks noChangeAspect="1"/>
          </p:cNvPicPr>
          <p:nvPr/>
        </p:nvPicPr>
        <p:blipFill>
          <a:blip r:embed="rId4"/>
          <a:stretch>
            <a:fillRect/>
          </a:stretch>
        </p:blipFill>
        <p:spPr>
          <a:xfrm>
            <a:off x="266028" y="80761"/>
            <a:ext cx="11392572" cy="3417772"/>
          </a:xfrm>
          <a:prstGeom prst="rect">
            <a:avLst/>
          </a:prstGeom>
        </p:spPr>
      </p:pic>
      <p:pic>
        <p:nvPicPr>
          <p:cNvPr id="5" name="Picture 4">
            <a:extLst>
              <a:ext uri="{FF2B5EF4-FFF2-40B4-BE49-F238E27FC236}">
                <a16:creationId xmlns:a16="http://schemas.microsoft.com/office/drawing/2014/main" id="{FBA798DF-C725-42EE-AFB9-AD5DC76443F7}"/>
              </a:ext>
            </a:extLst>
          </p:cNvPr>
          <p:cNvPicPr>
            <a:picLocks noChangeAspect="1"/>
          </p:cNvPicPr>
          <p:nvPr/>
        </p:nvPicPr>
        <p:blipFill>
          <a:blip r:embed="rId5"/>
          <a:stretch>
            <a:fillRect/>
          </a:stretch>
        </p:blipFill>
        <p:spPr>
          <a:xfrm>
            <a:off x="180320" y="3638488"/>
            <a:ext cx="11668779" cy="1090983"/>
          </a:xfrm>
          <a:prstGeom prst="rect">
            <a:avLst/>
          </a:prstGeom>
        </p:spPr>
      </p:pic>
    </p:spTree>
    <p:custDataLst>
      <p:tags r:id="rId1"/>
    </p:custDataLst>
    <p:extLst>
      <p:ext uri="{BB962C8B-B14F-4D97-AF65-F5344CB8AC3E}">
        <p14:creationId xmlns:p14="http://schemas.microsoft.com/office/powerpoint/2010/main" val="53678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DC96CC-5824-48DA-9E38-50E43C19EFB6}"/>
              </a:ext>
            </a:extLst>
          </p:cNvPr>
          <p:cNvPicPr>
            <a:picLocks noChangeAspect="1"/>
          </p:cNvPicPr>
          <p:nvPr/>
        </p:nvPicPr>
        <p:blipFill>
          <a:blip r:embed="rId4"/>
          <a:stretch>
            <a:fillRect/>
          </a:stretch>
        </p:blipFill>
        <p:spPr>
          <a:xfrm>
            <a:off x="185067" y="47497"/>
            <a:ext cx="11863912" cy="2257553"/>
          </a:xfrm>
          <a:prstGeom prst="rect">
            <a:avLst/>
          </a:prstGeom>
        </p:spPr>
      </p:pic>
    </p:spTree>
    <p:custDataLst>
      <p:tags r:id="rId1"/>
    </p:custDataLst>
    <p:extLst>
      <p:ext uri="{BB962C8B-B14F-4D97-AF65-F5344CB8AC3E}">
        <p14:creationId xmlns:p14="http://schemas.microsoft.com/office/powerpoint/2010/main" val="212804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F3305A-DD38-4A42-8523-4E816988DAD4}"/>
              </a:ext>
            </a:extLst>
          </p:cNvPr>
          <p:cNvPicPr>
            <a:picLocks noChangeAspect="1"/>
          </p:cNvPicPr>
          <p:nvPr/>
        </p:nvPicPr>
        <p:blipFill>
          <a:blip r:embed="rId4"/>
          <a:stretch>
            <a:fillRect/>
          </a:stretch>
        </p:blipFill>
        <p:spPr>
          <a:xfrm>
            <a:off x="151740" y="66605"/>
            <a:ext cx="11811662" cy="1238319"/>
          </a:xfrm>
          <a:prstGeom prst="rect">
            <a:avLst/>
          </a:prstGeom>
        </p:spPr>
      </p:pic>
      <p:pic>
        <p:nvPicPr>
          <p:cNvPr id="5" name="Picture 4">
            <a:extLst>
              <a:ext uri="{FF2B5EF4-FFF2-40B4-BE49-F238E27FC236}">
                <a16:creationId xmlns:a16="http://schemas.microsoft.com/office/drawing/2014/main" id="{ADCC7C94-357E-4686-9367-46A433CE65D5}"/>
              </a:ext>
            </a:extLst>
          </p:cNvPr>
          <p:cNvPicPr>
            <a:picLocks noChangeAspect="1"/>
          </p:cNvPicPr>
          <p:nvPr/>
        </p:nvPicPr>
        <p:blipFill>
          <a:blip r:embed="rId5"/>
          <a:stretch>
            <a:fillRect/>
          </a:stretch>
        </p:blipFill>
        <p:spPr>
          <a:xfrm>
            <a:off x="261447" y="1295156"/>
            <a:ext cx="8187228" cy="4065842"/>
          </a:xfrm>
          <a:prstGeom prst="rect">
            <a:avLst/>
          </a:prstGeom>
        </p:spPr>
      </p:pic>
      <p:pic>
        <p:nvPicPr>
          <p:cNvPr id="6" name="Picture 5">
            <a:extLst>
              <a:ext uri="{FF2B5EF4-FFF2-40B4-BE49-F238E27FC236}">
                <a16:creationId xmlns:a16="http://schemas.microsoft.com/office/drawing/2014/main" id="{1ECC58AA-8856-4EEC-A5F6-4570E45C9729}"/>
              </a:ext>
            </a:extLst>
          </p:cNvPr>
          <p:cNvPicPr>
            <a:picLocks noChangeAspect="1"/>
          </p:cNvPicPr>
          <p:nvPr/>
        </p:nvPicPr>
        <p:blipFill>
          <a:blip r:embed="rId6"/>
          <a:stretch>
            <a:fillRect/>
          </a:stretch>
        </p:blipFill>
        <p:spPr>
          <a:xfrm>
            <a:off x="1" y="5372059"/>
            <a:ext cx="12058650" cy="727155"/>
          </a:xfrm>
          <a:prstGeom prst="rect">
            <a:avLst/>
          </a:prstGeom>
        </p:spPr>
      </p:pic>
    </p:spTree>
    <p:custDataLst>
      <p:tags r:id="rId1"/>
    </p:custDataLst>
    <p:extLst>
      <p:ext uri="{BB962C8B-B14F-4D97-AF65-F5344CB8AC3E}">
        <p14:creationId xmlns:p14="http://schemas.microsoft.com/office/powerpoint/2010/main" val="170899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34CA-528D-49B6-B469-6DD361FC67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56014F-FEFA-431B-9B57-5D3BFCC0882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7EDE2AE-1CA4-4AC7-9EFC-809F4945B1C1}"/>
              </a:ext>
            </a:extLst>
          </p:cNvPr>
          <p:cNvPicPr>
            <a:picLocks noChangeAspect="1"/>
          </p:cNvPicPr>
          <p:nvPr/>
        </p:nvPicPr>
        <p:blipFill>
          <a:blip r:embed="rId4"/>
          <a:stretch>
            <a:fillRect/>
          </a:stretch>
        </p:blipFill>
        <p:spPr>
          <a:xfrm>
            <a:off x="285078" y="109200"/>
            <a:ext cx="9954297" cy="4996860"/>
          </a:xfrm>
          <a:prstGeom prst="rect">
            <a:avLst/>
          </a:prstGeom>
        </p:spPr>
      </p:pic>
      <p:pic>
        <p:nvPicPr>
          <p:cNvPr id="5" name="Picture 4">
            <a:extLst>
              <a:ext uri="{FF2B5EF4-FFF2-40B4-BE49-F238E27FC236}">
                <a16:creationId xmlns:a16="http://schemas.microsoft.com/office/drawing/2014/main" id="{33ADC528-8D81-4C43-99ED-E38F13869E28}"/>
              </a:ext>
            </a:extLst>
          </p:cNvPr>
          <p:cNvPicPr>
            <a:picLocks noChangeAspect="1"/>
          </p:cNvPicPr>
          <p:nvPr/>
        </p:nvPicPr>
        <p:blipFill>
          <a:blip r:embed="rId5"/>
          <a:stretch>
            <a:fillRect/>
          </a:stretch>
        </p:blipFill>
        <p:spPr>
          <a:xfrm>
            <a:off x="5266980" y="3462310"/>
            <a:ext cx="4934639" cy="390580"/>
          </a:xfrm>
          <a:prstGeom prst="rect">
            <a:avLst/>
          </a:prstGeom>
        </p:spPr>
      </p:pic>
      <p:pic>
        <p:nvPicPr>
          <p:cNvPr id="6" name="Picture 5">
            <a:extLst>
              <a:ext uri="{FF2B5EF4-FFF2-40B4-BE49-F238E27FC236}">
                <a16:creationId xmlns:a16="http://schemas.microsoft.com/office/drawing/2014/main" id="{4704F8E0-3576-4BF2-AF28-B31AC83C10E9}"/>
              </a:ext>
            </a:extLst>
          </p:cNvPr>
          <p:cNvPicPr>
            <a:picLocks noChangeAspect="1"/>
          </p:cNvPicPr>
          <p:nvPr/>
        </p:nvPicPr>
        <p:blipFill>
          <a:blip r:embed="rId6"/>
          <a:stretch>
            <a:fillRect/>
          </a:stretch>
        </p:blipFill>
        <p:spPr>
          <a:xfrm>
            <a:off x="5495579" y="3838426"/>
            <a:ext cx="4267885" cy="1838474"/>
          </a:xfrm>
          <a:prstGeom prst="rect">
            <a:avLst/>
          </a:prstGeom>
        </p:spPr>
      </p:pic>
      <p:pic>
        <p:nvPicPr>
          <p:cNvPr id="7" name="Picture 6">
            <a:extLst>
              <a:ext uri="{FF2B5EF4-FFF2-40B4-BE49-F238E27FC236}">
                <a16:creationId xmlns:a16="http://schemas.microsoft.com/office/drawing/2014/main" id="{345D4D47-81C6-46DD-89AC-35ACA6C55143}"/>
              </a:ext>
            </a:extLst>
          </p:cNvPr>
          <p:cNvPicPr>
            <a:picLocks noChangeAspect="1"/>
          </p:cNvPicPr>
          <p:nvPr/>
        </p:nvPicPr>
        <p:blipFill>
          <a:blip r:embed="rId7"/>
          <a:stretch>
            <a:fillRect/>
          </a:stretch>
        </p:blipFill>
        <p:spPr>
          <a:xfrm>
            <a:off x="232693" y="5886450"/>
            <a:ext cx="11894354" cy="590583"/>
          </a:xfrm>
          <a:prstGeom prst="rect">
            <a:avLst/>
          </a:prstGeom>
        </p:spPr>
      </p:pic>
    </p:spTree>
    <p:custDataLst>
      <p:tags r:id="rId1"/>
    </p:custDataLst>
    <p:extLst>
      <p:ext uri="{BB962C8B-B14F-4D97-AF65-F5344CB8AC3E}">
        <p14:creationId xmlns:p14="http://schemas.microsoft.com/office/powerpoint/2010/main" val="127596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784D-5DEC-46D1-83C0-7C6D9C6E42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266641-26B0-4B69-909F-CD8DBFADD9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453E2AB-D721-4AF7-9882-E769E498F58B}"/>
              </a:ext>
            </a:extLst>
          </p:cNvPr>
          <p:cNvPicPr>
            <a:picLocks noChangeAspect="1"/>
          </p:cNvPicPr>
          <p:nvPr/>
        </p:nvPicPr>
        <p:blipFill>
          <a:blip r:embed="rId4"/>
          <a:stretch>
            <a:fillRect/>
          </a:stretch>
        </p:blipFill>
        <p:spPr>
          <a:xfrm>
            <a:off x="185077" y="147450"/>
            <a:ext cx="9459645" cy="2676899"/>
          </a:xfrm>
          <a:prstGeom prst="rect">
            <a:avLst/>
          </a:prstGeom>
        </p:spPr>
      </p:pic>
      <p:pic>
        <p:nvPicPr>
          <p:cNvPr id="5" name="Picture 4">
            <a:extLst>
              <a:ext uri="{FF2B5EF4-FFF2-40B4-BE49-F238E27FC236}">
                <a16:creationId xmlns:a16="http://schemas.microsoft.com/office/drawing/2014/main" id="{89BC52CF-DF0F-4B50-9B5A-C9D872E52BF3}"/>
              </a:ext>
            </a:extLst>
          </p:cNvPr>
          <p:cNvPicPr>
            <a:picLocks noChangeAspect="1"/>
          </p:cNvPicPr>
          <p:nvPr/>
        </p:nvPicPr>
        <p:blipFill>
          <a:blip r:embed="rId5"/>
          <a:stretch>
            <a:fillRect/>
          </a:stretch>
        </p:blipFill>
        <p:spPr>
          <a:xfrm>
            <a:off x="213642" y="2905018"/>
            <a:ext cx="9612066" cy="1524213"/>
          </a:xfrm>
          <a:prstGeom prst="rect">
            <a:avLst/>
          </a:prstGeom>
        </p:spPr>
      </p:pic>
      <p:pic>
        <p:nvPicPr>
          <p:cNvPr id="6" name="Picture 5">
            <a:extLst>
              <a:ext uri="{FF2B5EF4-FFF2-40B4-BE49-F238E27FC236}">
                <a16:creationId xmlns:a16="http://schemas.microsoft.com/office/drawing/2014/main" id="{35C9F063-BC36-47EA-B1ED-922C4ECF9ACB}"/>
              </a:ext>
            </a:extLst>
          </p:cNvPr>
          <p:cNvPicPr>
            <a:picLocks noChangeAspect="1"/>
          </p:cNvPicPr>
          <p:nvPr/>
        </p:nvPicPr>
        <p:blipFill>
          <a:blip r:embed="rId6"/>
          <a:stretch>
            <a:fillRect/>
          </a:stretch>
        </p:blipFill>
        <p:spPr>
          <a:xfrm>
            <a:off x="142210" y="4505221"/>
            <a:ext cx="11052111" cy="1724129"/>
          </a:xfrm>
          <a:prstGeom prst="rect">
            <a:avLst/>
          </a:prstGeom>
        </p:spPr>
      </p:pic>
    </p:spTree>
    <p:custDataLst>
      <p:tags r:id="rId1"/>
    </p:custDataLst>
    <p:extLst>
      <p:ext uri="{BB962C8B-B14F-4D97-AF65-F5344CB8AC3E}">
        <p14:creationId xmlns:p14="http://schemas.microsoft.com/office/powerpoint/2010/main" val="135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565-1931-44ED-9FBB-8934046512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F931B6-AF05-4A7B-A9CB-6A530A6453A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A2D8BAF-86C3-484E-AE02-A273F9B9A69F}"/>
              </a:ext>
            </a:extLst>
          </p:cNvPr>
          <p:cNvPicPr>
            <a:picLocks noChangeAspect="1"/>
          </p:cNvPicPr>
          <p:nvPr/>
        </p:nvPicPr>
        <p:blipFill>
          <a:blip r:embed="rId4"/>
          <a:stretch>
            <a:fillRect/>
          </a:stretch>
        </p:blipFill>
        <p:spPr>
          <a:xfrm>
            <a:off x="123147" y="80631"/>
            <a:ext cx="9716856" cy="4753638"/>
          </a:xfrm>
          <a:prstGeom prst="rect">
            <a:avLst/>
          </a:prstGeom>
        </p:spPr>
      </p:pic>
    </p:spTree>
    <p:custDataLst>
      <p:tags r:id="rId1"/>
    </p:custDataLst>
    <p:extLst>
      <p:ext uri="{BB962C8B-B14F-4D97-AF65-F5344CB8AC3E}">
        <p14:creationId xmlns:p14="http://schemas.microsoft.com/office/powerpoint/2010/main" val="3454337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11DEB-9C84-488A-A29D-4DF89AF52A5B}"/>
              </a:ext>
            </a:extLst>
          </p:cNvPr>
          <p:cNvSpPr>
            <a:spLocks noGrp="1"/>
          </p:cNvSpPr>
          <p:nvPr>
            <p:ph idx="1"/>
          </p:nvPr>
        </p:nvSpPr>
        <p:spPr>
          <a:xfrm>
            <a:off x="159544" y="53974"/>
            <a:ext cx="10515600" cy="4351338"/>
          </a:xfrm>
        </p:spPr>
        <p:txBody>
          <a:bodyPr/>
          <a:lstStyle/>
          <a:p>
            <a:pPr marL="0" indent="0">
              <a:buNone/>
            </a:pPr>
            <a:r>
              <a:rPr lang="en-CA" dirty="0"/>
              <a:t>Does listening to music increase the speed at which people complete routine tasks?  15 volunteers are asked to sort 100 red and white beads into two piles according to color, once while listening to music and the other time in silence.  The order of each is determined randomly by flipping a coin.  The data below shows the time (seconds).  </a:t>
            </a:r>
            <a:br>
              <a:rPr lang="en-CA" dirty="0"/>
            </a:br>
            <a:endParaRPr lang="en-CA" dirty="0"/>
          </a:p>
        </p:txBody>
      </p:sp>
      <p:grpSp>
        <p:nvGrpSpPr>
          <p:cNvPr id="11" name="Group 10">
            <a:extLst>
              <a:ext uri="{FF2B5EF4-FFF2-40B4-BE49-F238E27FC236}">
                <a16:creationId xmlns:a16="http://schemas.microsoft.com/office/drawing/2014/main" id="{CC8FFF47-CD99-4A73-A67E-8A508C166252}"/>
              </a:ext>
            </a:extLst>
          </p:cNvPr>
          <p:cNvGrpSpPr/>
          <p:nvPr/>
        </p:nvGrpSpPr>
        <p:grpSpPr>
          <a:xfrm>
            <a:off x="78581" y="2200580"/>
            <a:ext cx="12192000" cy="2085366"/>
            <a:chOff x="128587" y="2400605"/>
            <a:chExt cx="12192000" cy="2085366"/>
          </a:xfrm>
        </p:grpSpPr>
        <p:pic>
          <p:nvPicPr>
            <p:cNvPr id="7" name="Picture 6">
              <a:extLst>
                <a:ext uri="{FF2B5EF4-FFF2-40B4-BE49-F238E27FC236}">
                  <a16:creationId xmlns:a16="http://schemas.microsoft.com/office/drawing/2014/main" id="{E00430F7-D2B0-4046-94BD-734E9EBE5A07}"/>
                </a:ext>
              </a:extLst>
            </p:cNvPr>
            <p:cNvPicPr>
              <a:picLocks noChangeAspect="1"/>
            </p:cNvPicPr>
            <p:nvPr/>
          </p:nvPicPr>
          <p:blipFill>
            <a:blip r:embed="rId4"/>
            <a:stretch>
              <a:fillRect/>
            </a:stretch>
          </p:blipFill>
          <p:spPr>
            <a:xfrm>
              <a:off x="128587" y="2400605"/>
              <a:ext cx="12192000" cy="2085366"/>
            </a:xfrm>
            <a:prstGeom prst="rect">
              <a:avLst/>
            </a:prstGeom>
          </p:spPr>
        </p:pic>
        <p:sp>
          <p:nvSpPr>
            <p:cNvPr id="8" name="TextBox 7">
              <a:extLst>
                <a:ext uri="{FF2B5EF4-FFF2-40B4-BE49-F238E27FC236}">
                  <a16:creationId xmlns:a16="http://schemas.microsoft.com/office/drawing/2014/main" id="{7150AAC4-8E8A-4FF2-AB4A-3E5C73F26CE0}"/>
                </a:ext>
              </a:extLst>
            </p:cNvPr>
            <p:cNvSpPr txBox="1"/>
            <p:nvPr/>
          </p:nvSpPr>
          <p:spPr>
            <a:xfrm>
              <a:off x="542926" y="3143249"/>
              <a:ext cx="1293018" cy="430887"/>
            </a:xfrm>
            <a:prstGeom prst="rect">
              <a:avLst/>
            </a:prstGeom>
            <a:noFill/>
          </p:spPr>
          <p:txBody>
            <a:bodyPr wrap="square" rtlCol="0">
              <a:spAutoFit/>
            </a:bodyPr>
            <a:lstStyle/>
            <a:p>
              <a:r>
                <a:rPr lang="en-CA" sz="2200" b="1" dirty="0"/>
                <a:t>MUSIC</a:t>
              </a:r>
            </a:p>
          </p:txBody>
        </p:sp>
      </p:grpSp>
      <p:sp>
        <p:nvSpPr>
          <p:cNvPr id="12" name="Content Placeholder 2">
            <a:extLst>
              <a:ext uri="{FF2B5EF4-FFF2-40B4-BE49-F238E27FC236}">
                <a16:creationId xmlns:a16="http://schemas.microsoft.com/office/drawing/2014/main" id="{DFFDC0AE-AC3B-4D93-8E33-A4E92242DE95}"/>
              </a:ext>
            </a:extLst>
          </p:cNvPr>
          <p:cNvSpPr txBox="1">
            <a:spLocks/>
          </p:cNvSpPr>
          <p:nvPr/>
        </p:nvSpPr>
        <p:spPr>
          <a:xfrm>
            <a:off x="254793" y="4300537"/>
            <a:ext cx="11503819" cy="2207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dirty="0"/>
              <a:t>Which of the following is the correct test?</a:t>
            </a:r>
          </a:p>
          <a:p>
            <a:pPr marL="514350" indent="-514350">
              <a:buFont typeface="Arial" panose="020B0604020202020204" pitchFamily="34" charset="0"/>
              <a:buAutoNum type="alphaLcParenR"/>
            </a:pPr>
            <a:r>
              <a:rPr lang="en-CA" dirty="0"/>
              <a:t>An one sample T-Test			d)  A two sample Z -test</a:t>
            </a:r>
          </a:p>
          <a:p>
            <a:pPr marL="514350" indent="-514350">
              <a:buFont typeface="Arial" panose="020B0604020202020204" pitchFamily="34" charset="0"/>
              <a:buAutoNum type="alphaLcParenR"/>
            </a:pPr>
            <a:r>
              <a:rPr lang="en-CA" dirty="0"/>
              <a:t>An one sample Z-test			e) A matched Pair test</a:t>
            </a:r>
          </a:p>
          <a:p>
            <a:pPr marL="514350" indent="-514350">
              <a:buFont typeface="Arial" panose="020B0604020202020204" pitchFamily="34" charset="0"/>
              <a:buAutoNum type="alphaLcParenR"/>
            </a:pPr>
            <a:r>
              <a:rPr lang="en-CA" dirty="0"/>
              <a:t>A two sample T-test</a:t>
            </a:r>
          </a:p>
        </p:txBody>
      </p:sp>
    </p:spTree>
    <p:custDataLst>
      <p:tags r:id="rId1"/>
    </p:custDataLst>
    <p:extLst>
      <p:ext uri="{BB962C8B-B14F-4D97-AF65-F5344CB8AC3E}">
        <p14:creationId xmlns:p14="http://schemas.microsoft.com/office/powerpoint/2010/main" val="335880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ED0FFE-AE59-4950-9A3F-35BE98482CCA}"/>
              </a:ext>
            </a:extLst>
          </p:cNvPr>
          <p:cNvPicPr>
            <a:picLocks noChangeAspect="1"/>
          </p:cNvPicPr>
          <p:nvPr/>
        </p:nvPicPr>
        <p:blipFill>
          <a:blip r:embed="rId4"/>
          <a:stretch>
            <a:fillRect/>
          </a:stretch>
        </p:blipFill>
        <p:spPr>
          <a:xfrm>
            <a:off x="213787" y="128443"/>
            <a:ext cx="8634937" cy="2374881"/>
          </a:xfrm>
          <a:prstGeom prst="rect">
            <a:avLst/>
          </a:prstGeom>
        </p:spPr>
      </p:pic>
      <p:pic>
        <p:nvPicPr>
          <p:cNvPr id="5" name="Picture 4">
            <a:extLst>
              <a:ext uri="{FF2B5EF4-FFF2-40B4-BE49-F238E27FC236}">
                <a16:creationId xmlns:a16="http://schemas.microsoft.com/office/drawing/2014/main" id="{FF8014C9-EED3-45AC-9387-6E0A81BE31AF}"/>
              </a:ext>
            </a:extLst>
          </p:cNvPr>
          <p:cNvPicPr>
            <a:picLocks noChangeAspect="1"/>
          </p:cNvPicPr>
          <p:nvPr/>
        </p:nvPicPr>
        <p:blipFill>
          <a:blip r:embed="rId5"/>
          <a:stretch>
            <a:fillRect/>
          </a:stretch>
        </p:blipFill>
        <p:spPr>
          <a:xfrm>
            <a:off x="237459" y="2500238"/>
            <a:ext cx="9545382" cy="1057423"/>
          </a:xfrm>
          <a:prstGeom prst="rect">
            <a:avLst/>
          </a:prstGeom>
        </p:spPr>
      </p:pic>
      <p:pic>
        <p:nvPicPr>
          <p:cNvPr id="6" name="Picture 5">
            <a:extLst>
              <a:ext uri="{FF2B5EF4-FFF2-40B4-BE49-F238E27FC236}">
                <a16:creationId xmlns:a16="http://schemas.microsoft.com/office/drawing/2014/main" id="{7BB39FEB-68C3-4965-AB80-9F994AAAD107}"/>
              </a:ext>
            </a:extLst>
          </p:cNvPr>
          <p:cNvPicPr>
            <a:picLocks noChangeAspect="1"/>
          </p:cNvPicPr>
          <p:nvPr/>
        </p:nvPicPr>
        <p:blipFill>
          <a:blip r:embed="rId6"/>
          <a:stretch>
            <a:fillRect/>
          </a:stretch>
        </p:blipFill>
        <p:spPr>
          <a:xfrm>
            <a:off x="99330" y="3600340"/>
            <a:ext cx="10716307" cy="1714609"/>
          </a:xfrm>
          <a:prstGeom prst="rect">
            <a:avLst/>
          </a:prstGeom>
        </p:spPr>
      </p:pic>
    </p:spTree>
    <p:custDataLst>
      <p:tags r:id="rId1"/>
    </p:custDataLst>
    <p:extLst>
      <p:ext uri="{BB962C8B-B14F-4D97-AF65-F5344CB8AC3E}">
        <p14:creationId xmlns:p14="http://schemas.microsoft.com/office/powerpoint/2010/main" val="346043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909D-9931-4137-9AB8-18192F99EA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A8EE8D-70A6-4598-AD96-99E67559F73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3DE24AE-1DD9-4AE1-8DE5-EAEF7F238648}"/>
              </a:ext>
            </a:extLst>
          </p:cNvPr>
          <p:cNvPicPr>
            <a:picLocks noChangeAspect="1"/>
          </p:cNvPicPr>
          <p:nvPr/>
        </p:nvPicPr>
        <p:blipFill>
          <a:blip r:embed="rId4"/>
          <a:stretch>
            <a:fillRect/>
          </a:stretch>
        </p:blipFill>
        <p:spPr>
          <a:xfrm>
            <a:off x="175518" y="90088"/>
            <a:ext cx="9955014" cy="5725324"/>
          </a:xfrm>
          <a:prstGeom prst="rect">
            <a:avLst/>
          </a:prstGeom>
        </p:spPr>
      </p:pic>
    </p:spTree>
    <p:custDataLst>
      <p:tags r:id="rId1"/>
    </p:custDataLst>
    <p:extLst>
      <p:ext uri="{BB962C8B-B14F-4D97-AF65-F5344CB8AC3E}">
        <p14:creationId xmlns:p14="http://schemas.microsoft.com/office/powerpoint/2010/main" val="2971396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3120-828B-453D-854E-B900C81051E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3E2544-69E3-4989-B1EE-BEB36B8753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FE87F2E-94C9-4DB9-B1FC-4212A8D507FA}"/>
              </a:ext>
            </a:extLst>
          </p:cNvPr>
          <p:cNvPicPr>
            <a:picLocks noChangeAspect="1"/>
          </p:cNvPicPr>
          <p:nvPr/>
        </p:nvPicPr>
        <p:blipFill>
          <a:blip r:embed="rId4"/>
          <a:stretch>
            <a:fillRect/>
          </a:stretch>
        </p:blipFill>
        <p:spPr>
          <a:xfrm>
            <a:off x="156481" y="185422"/>
            <a:ext cx="9764488" cy="4525006"/>
          </a:xfrm>
          <a:prstGeom prst="rect">
            <a:avLst/>
          </a:prstGeom>
        </p:spPr>
      </p:pic>
      <p:pic>
        <p:nvPicPr>
          <p:cNvPr id="5" name="Picture 4">
            <a:extLst>
              <a:ext uri="{FF2B5EF4-FFF2-40B4-BE49-F238E27FC236}">
                <a16:creationId xmlns:a16="http://schemas.microsoft.com/office/drawing/2014/main" id="{122F3FAD-C633-4534-9F94-775A8503F5E3}"/>
              </a:ext>
            </a:extLst>
          </p:cNvPr>
          <p:cNvPicPr>
            <a:picLocks noChangeAspect="1"/>
          </p:cNvPicPr>
          <p:nvPr/>
        </p:nvPicPr>
        <p:blipFill>
          <a:blip r:embed="rId5"/>
          <a:stretch>
            <a:fillRect/>
          </a:stretch>
        </p:blipFill>
        <p:spPr>
          <a:xfrm>
            <a:off x="866166" y="4767218"/>
            <a:ext cx="8726118" cy="638264"/>
          </a:xfrm>
          <a:prstGeom prst="rect">
            <a:avLst/>
          </a:prstGeom>
        </p:spPr>
      </p:pic>
    </p:spTree>
    <p:custDataLst>
      <p:tags r:id="rId1"/>
    </p:custDataLst>
    <p:extLst>
      <p:ext uri="{BB962C8B-B14F-4D97-AF65-F5344CB8AC3E}">
        <p14:creationId xmlns:p14="http://schemas.microsoft.com/office/powerpoint/2010/main" val="85018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AFE119-A701-497A-829D-903438573A95}"/>
              </a:ext>
            </a:extLst>
          </p:cNvPr>
          <p:cNvPicPr>
            <a:picLocks noChangeAspect="1"/>
          </p:cNvPicPr>
          <p:nvPr/>
        </p:nvPicPr>
        <p:blipFill>
          <a:blip r:embed="rId4"/>
          <a:stretch>
            <a:fillRect/>
          </a:stretch>
        </p:blipFill>
        <p:spPr>
          <a:xfrm>
            <a:off x="213642" y="185617"/>
            <a:ext cx="11178257" cy="2009200"/>
          </a:xfrm>
          <a:prstGeom prst="rect">
            <a:avLst/>
          </a:prstGeom>
        </p:spPr>
      </p:pic>
      <p:pic>
        <p:nvPicPr>
          <p:cNvPr id="5" name="Picture 4">
            <a:extLst>
              <a:ext uri="{FF2B5EF4-FFF2-40B4-BE49-F238E27FC236}">
                <a16:creationId xmlns:a16="http://schemas.microsoft.com/office/drawing/2014/main" id="{F00B79C7-E65F-4AC2-8389-D45DEFC57FC7}"/>
              </a:ext>
            </a:extLst>
          </p:cNvPr>
          <p:cNvPicPr>
            <a:picLocks noChangeAspect="1"/>
          </p:cNvPicPr>
          <p:nvPr/>
        </p:nvPicPr>
        <p:blipFill>
          <a:blip r:embed="rId5"/>
          <a:stretch>
            <a:fillRect/>
          </a:stretch>
        </p:blipFill>
        <p:spPr>
          <a:xfrm>
            <a:off x="189827" y="2266823"/>
            <a:ext cx="11720033" cy="2200402"/>
          </a:xfrm>
          <a:prstGeom prst="rect">
            <a:avLst/>
          </a:prstGeom>
        </p:spPr>
      </p:pic>
    </p:spTree>
    <p:custDataLst>
      <p:tags r:id="rId1"/>
    </p:custDataLst>
    <p:extLst>
      <p:ext uri="{BB962C8B-B14F-4D97-AF65-F5344CB8AC3E}">
        <p14:creationId xmlns:p14="http://schemas.microsoft.com/office/powerpoint/2010/main" val="177204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8248E-72A1-4FB8-AFDD-563247D2AA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8917B9-3B97-448E-83DB-F9A652F1F4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F3EC09F-DA00-4043-88D7-3103D20D8BF4}"/>
              </a:ext>
            </a:extLst>
          </p:cNvPr>
          <p:cNvPicPr>
            <a:picLocks noChangeAspect="1"/>
          </p:cNvPicPr>
          <p:nvPr/>
        </p:nvPicPr>
        <p:blipFill>
          <a:blip r:embed="rId4"/>
          <a:stretch>
            <a:fillRect/>
          </a:stretch>
        </p:blipFill>
        <p:spPr>
          <a:xfrm>
            <a:off x="242207" y="247413"/>
            <a:ext cx="10949081" cy="3810237"/>
          </a:xfrm>
          <a:prstGeom prst="rect">
            <a:avLst/>
          </a:prstGeom>
        </p:spPr>
      </p:pic>
    </p:spTree>
    <p:custDataLst>
      <p:tags r:id="rId1"/>
    </p:custDataLst>
    <p:extLst>
      <p:ext uri="{BB962C8B-B14F-4D97-AF65-F5344CB8AC3E}">
        <p14:creationId xmlns:p14="http://schemas.microsoft.com/office/powerpoint/2010/main" val="1319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3815-3334-4F7C-94E3-A94936DD15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F1401B-F599-411F-93E0-62F9F25F27C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70CE9D9-C53F-4E18-92C6-0DFBF93DFEDF}"/>
              </a:ext>
            </a:extLst>
          </p:cNvPr>
          <p:cNvPicPr>
            <a:picLocks noChangeAspect="1"/>
          </p:cNvPicPr>
          <p:nvPr/>
        </p:nvPicPr>
        <p:blipFill>
          <a:blip r:embed="rId4"/>
          <a:stretch>
            <a:fillRect/>
          </a:stretch>
        </p:blipFill>
        <p:spPr>
          <a:xfrm>
            <a:off x="189816" y="0"/>
            <a:ext cx="9793067" cy="5125165"/>
          </a:xfrm>
          <a:prstGeom prst="rect">
            <a:avLst/>
          </a:prstGeom>
        </p:spPr>
      </p:pic>
    </p:spTree>
    <p:custDataLst>
      <p:tags r:id="rId1"/>
    </p:custDataLst>
    <p:extLst>
      <p:ext uri="{BB962C8B-B14F-4D97-AF65-F5344CB8AC3E}">
        <p14:creationId xmlns:p14="http://schemas.microsoft.com/office/powerpoint/2010/main" val="1207805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A0A19-E040-497A-B8C3-79878B9B5F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4C4FC6-6619-4094-9809-8DCEE9E1FC6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3FEC90C-8DE4-4546-AF3A-9554EE0B8347}"/>
              </a:ext>
            </a:extLst>
          </p:cNvPr>
          <p:cNvPicPr>
            <a:picLocks noChangeAspect="1"/>
          </p:cNvPicPr>
          <p:nvPr/>
        </p:nvPicPr>
        <p:blipFill>
          <a:blip r:embed="rId4"/>
          <a:stretch>
            <a:fillRect/>
          </a:stretch>
        </p:blipFill>
        <p:spPr>
          <a:xfrm>
            <a:off x="242236" y="166477"/>
            <a:ext cx="11121089" cy="3601006"/>
          </a:xfrm>
          <a:prstGeom prst="rect">
            <a:avLst/>
          </a:prstGeom>
        </p:spPr>
      </p:pic>
    </p:spTree>
    <p:custDataLst>
      <p:tags r:id="rId1"/>
    </p:custDataLst>
    <p:extLst>
      <p:ext uri="{BB962C8B-B14F-4D97-AF65-F5344CB8AC3E}">
        <p14:creationId xmlns:p14="http://schemas.microsoft.com/office/powerpoint/2010/main" val="389117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C9F81-96B2-4EA5-B7E4-14B679F658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C21A6C-E3E7-4BCC-8FF3-FE8DF959EF4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B097BB-EB76-4472-8C43-900A46670AA9}"/>
              </a:ext>
            </a:extLst>
          </p:cNvPr>
          <p:cNvPicPr>
            <a:picLocks noChangeAspect="1"/>
          </p:cNvPicPr>
          <p:nvPr/>
        </p:nvPicPr>
        <p:blipFill>
          <a:blip r:embed="rId4"/>
          <a:stretch>
            <a:fillRect/>
          </a:stretch>
        </p:blipFill>
        <p:spPr>
          <a:xfrm>
            <a:off x="299347" y="0"/>
            <a:ext cx="9897856" cy="6820852"/>
          </a:xfrm>
          <a:prstGeom prst="rect">
            <a:avLst/>
          </a:prstGeom>
        </p:spPr>
      </p:pic>
    </p:spTree>
    <p:custDataLst>
      <p:tags r:id="rId1"/>
    </p:custDataLst>
    <p:extLst>
      <p:ext uri="{BB962C8B-B14F-4D97-AF65-F5344CB8AC3E}">
        <p14:creationId xmlns:p14="http://schemas.microsoft.com/office/powerpoint/2010/main" val="388997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99BB4-218C-4560-B451-058BAD6C42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FB3383-F36B-4128-80ED-437CC1935B5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1AB7A71-056C-4FC9-AEC0-18ADB139E808}"/>
              </a:ext>
            </a:extLst>
          </p:cNvPr>
          <p:cNvPicPr>
            <a:picLocks noChangeAspect="1"/>
          </p:cNvPicPr>
          <p:nvPr/>
        </p:nvPicPr>
        <p:blipFill>
          <a:blip r:embed="rId4"/>
          <a:stretch>
            <a:fillRect/>
          </a:stretch>
        </p:blipFill>
        <p:spPr>
          <a:xfrm>
            <a:off x="223155" y="85376"/>
            <a:ext cx="11164310" cy="5696299"/>
          </a:xfrm>
          <a:prstGeom prst="rect">
            <a:avLst/>
          </a:prstGeom>
        </p:spPr>
      </p:pic>
    </p:spTree>
    <p:custDataLst>
      <p:tags r:id="rId1"/>
    </p:custDataLst>
    <p:extLst>
      <p:ext uri="{BB962C8B-B14F-4D97-AF65-F5344CB8AC3E}">
        <p14:creationId xmlns:p14="http://schemas.microsoft.com/office/powerpoint/2010/main" val="264570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0671-5D22-4AF6-B6C2-3E5262E06A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D9EE89-4C96-457F-A256-CF0A9D7E537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FE009AB-CDF1-410F-A16D-14053AC8600B}"/>
              </a:ext>
            </a:extLst>
          </p:cNvPr>
          <p:cNvPicPr>
            <a:picLocks noChangeAspect="1"/>
          </p:cNvPicPr>
          <p:nvPr/>
        </p:nvPicPr>
        <p:blipFill>
          <a:blip r:embed="rId4"/>
          <a:stretch>
            <a:fillRect/>
          </a:stretch>
        </p:blipFill>
        <p:spPr>
          <a:xfrm>
            <a:off x="304116" y="133084"/>
            <a:ext cx="9793067" cy="3810532"/>
          </a:xfrm>
          <a:prstGeom prst="rect">
            <a:avLst/>
          </a:prstGeom>
        </p:spPr>
      </p:pic>
      <p:pic>
        <p:nvPicPr>
          <p:cNvPr id="5" name="Picture 4">
            <a:extLst>
              <a:ext uri="{FF2B5EF4-FFF2-40B4-BE49-F238E27FC236}">
                <a16:creationId xmlns:a16="http://schemas.microsoft.com/office/drawing/2014/main" id="{92E1A68C-2F46-4057-8BCC-DFF9BD512A29}"/>
              </a:ext>
            </a:extLst>
          </p:cNvPr>
          <p:cNvPicPr>
            <a:picLocks noChangeAspect="1"/>
          </p:cNvPicPr>
          <p:nvPr/>
        </p:nvPicPr>
        <p:blipFill>
          <a:blip r:embed="rId5"/>
          <a:stretch>
            <a:fillRect/>
          </a:stretch>
        </p:blipFill>
        <p:spPr>
          <a:xfrm>
            <a:off x="427935" y="2142826"/>
            <a:ext cx="9888330" cy="4286848"/>
          </a:xfrm>
          <a:prstGeom prst="rect">
            <a:avLst/>
          </a:prstGeom>
        </p:spPr>
      </p:pic>
    </p:spTree>
    <p:custDataLst>
      <p:tags r:id="rId1"/>
    </p:custDataLst>
    <p:extLst>
      <p:ext uri="{BB962C8B-B14F-4D97-AF65-F5344CB8AC3E}">
        <p14:creationId xmlns:p14="http://schemas.microsoft.com/office/powerpoint/2010/main" val="393656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311DEB-9C84-488A-A29D-4DF89AF52A5B}"/>
              </a:ext>
            </a:extLst>
          </p:cNvPr>
          <p:cNvSpPr>
            <a:spLocks noGrp="1"/>
          </p:cNvSpPr>
          <p:nvPr>
            <p:ph idx="1"/>
          </p:nvPr>
        </p:nvSpPr>
        <p:spPr>
          <a:xfrm>
            <a:off x="159544" y="53974"/>
            <a:ext cx="10515600" cy="4351338"/>
          </a:xfrm>
        </p:spPr>
        <p:txBody>
          <a:bodyPr/>
          <a:lstStyle/>
          <a:p>
            <a:pPr marL="0" indent="0">
              <a:buNone/>
            </a:pPr>
            <a:r>
              <a:rPr lang="en-CA" dirty="0"/>
              <a:t>From the previous problem, if we wish to perform a hypothesis test on whether if listening to music would have an affect on the time required to separate the beads, which of the following is  the appropriate test statistics? </a:t>
            </a:r>
            <a:br>
              <a:rPr lang="en-CA" dirty="0"/>
            </a:br>
            <a:endParaRPr lang="en-CA" dirty="0"/>
          </a:p>
        </p:txBody>
      </p:sp>
      <p:grpSp>
        <p:nvGrpSpPr>
          <p:cNvPr id="11" name="Group 10">
            <a:extLst>
              <a:ext uri="{FF2B5EF4-FFF2-40B4-BE49-F238E27FC236}">
                <a16:creationId xmlns:a16="http://schemas.microsoft.com/office/drawing/2014/main" id="{CC8FFF47-CD99-4A73-A67E-8A508C166252}"/>
              </a:ext>
            </a:extLst>
          </p:cNvPr>
          <p:cNvGrpSpPr/>
          <p:nvPr/>
        </p:nvGrpSpPr>
        <p:grpSpPr>
          <a:xfrm>
            <a:off x="121444" y="1671943"/>
            <a:ext cx="12192000" cy="2085366"/>
            <a:chOff x="128587" y="2400605"/>
            <a:chExt cx="12192000" cy="2085366"/>
          </a:xfrm>
        </p:grpSpPr>
        <p:pic>
          <p:nvPicPr>
            <p:cNvPr id="7" name="Picture 6">
              <a:extLst>
                <a:ext uri="{FF2B5EF4-FFF2-40B4-BE49-F238E27FC236}">
                  <a16:creationId xmlns:a16="http://schemas.microsoft.com/office/drawing/2014/main" id="{E00430F7-D2B0-4046-94BD-734E9EBE5A07}"/>
                </a:ext>
              </a:extLst>
            </p:cNvPr>
            <p:cNvPicPr>
              <a:picLocks noChangeAspect="1"/>
            </p:cNvPicPr>
            <p:nvPr/>
          </p:nvPicPr>
          <p:blipFill>
            <a:blip r:embed="rId4"/>
            <a:stretch>
              <a:fillRect/>
            </a:stretch>
          </p:blipFill>
          <p:spPr>
            <a:xfrm>
              <a:off x="128587" y="2400605"/>
              <a:ext cx="12192000" cy="2085366"/>
            </a:xfrm>
            <a:prstGeom prst="rect">
              <a:avLst/>
            </a:prstGeom>
          </p:spPr>
        </p:pic>
        <p:sp>
          <p:nvSpPr>
            <p:cNvPr id="8" name="TextBox 7">
              <a:extLst>
                <a:ext uri="{FF2B5EF4-FFF2-40B4-BE49-F238E27FC236}">
                  <a16:creationId xmlns:a16="http://schemas.microsoft.com/office/drawing/2014/main" id="{7150AAC4-8E8A-4FF2-AB4A-3E5C73F26CE0}"/>
                </a:ext>
              </a:extLst>
            </p:cNvPr>
            <p:cNvSpPr txBox="1"/>
            <p:nvPr/>
          </p:nvSpPr>
          <p:spPr>
            <a:xfrm>
              <a:off x="542926" y="3143249"/>
              <a:ext cx="1293018" cy="430887"/>
            </a:xfrm>
            <a:prstGeom prst="rect">
              <a:avLst/>
            </a:prstGeom>
            <a:noFill/>
          </p:spPr>
          <p:txBody>
            <a:bodyPr wrap="square" rtlCol="0">
              <a:spAutoFit/>
            </a:bodyPr>
            <a:lstStyle/>
            <a:p>
              <a:r>
                <a:rPr lang="en-CA" sz="2200" b="1" dirty="0"/>
                <a:t>MUSIC</a:t>
              </a:r>
            </a:p>
          </p:txBody>
        </p:sp>
      </p:grpSp>
      <p:graphicFrame>
        <p:nvGraphicFramePr>
          <p:cNvPr id="5" name="Object 4">
            <a:extLst>
              <a:ext uri="{FF2B5EF4-FFF2-40B4-BE49-F238E27FC236}">
                <a16:creationId xmlns:a16="http://schemas.microsoft.com/office/drawing/2014/main" id="{4E9F2E04-ACE9-4419-8177-48A593179660}"/>
              </a:ext>
            </a:extLst>
          </p:cNvPr>
          <p:cNvGraphicFramePr>
            <a:graphicFrameLocks noChangeAspect="1"/>
          </p:cNvGraphicFramePr>
          <p:nvPr>
            <p:extLst>
              <p:ext uri="{D42A27DB-BD31-4B8C-83A1-F6EECF244321}">
                <p14:modId xmlns:p14="http://schemas.microsoft.com/office/powerpoint/2010/main" val="3192755256"/>
              </p:ext>
            </p:extLst>
          </p:nvPr>
        </p:nvGraphicFramePr>
        <p:xfrm>
          <a:off x="354011" y="3677443"/>
          <a:ext cx="1967707" cy="1090794"/>
        </p:xfrm>
        <a:graphic>
          <a:graphicData uri="http://schemas.openxmlformats.org/presentationml/2006/ole">
            <mc:AlternateContent xmlns:mc="http://schemas.openxmlformats.org/markup-compatibility/2006">
              <mc:Choice xmlns:v="urn:schemas-microsoft-com:vml" Requires="v">
                <p:oleObj name="Equation" r:id="rId5" imgW="1168200" imgH="647640" progId="Equation.DSMT4">
                  <p:embed/>
                </p:oleObj>
              </mc:Choice>
              <mc:Fallback>
                <p:oleObj name="Equation" r:id="rId5" imgW="1168200" imgH="647640" progId="Equation.DSMT4">
                  <p:embed/>
                  <p:pic>
                    <p:nvPicPr>
                      <p:cNvPr id="5" name="Object 4">
                        <a:extLst>
                          <a:ext uri="{FF2B5EF4-FFF2-40B4-BE49-F238E27FC236}">
                            <a16:creationId xmlns:a16="http://schemas.microsoft.com/office/drawing/2014/main" id="{4E9F2E04-ACE9-4419-8177-48A593179660}"/>
                          </a:ext>
                        </a:extLst>
                      </p:cNvPr>
                      <p:cNvPicPr/>
                      <p:nvPr/>
                    </p:nvPicPr>
                    <p:blipFill>
                      <a:blip r:embed="rId6"/>
                      <a:stretch>
                        <a:fillRect/>
                      </a:stretch>
                    </p:blipFill>
                    <p:spPr>
                      <a:xfrm>
                        <a:off x="354011" y="3677443"/>
                        <a:ext cx="1967707" cy="1090794"/>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775C0CC-560F-445E-99FE-4A82AA86B5D3}"/>
              </a:ext>
            </a:extLst>
          </p:cNvPr>
          <p:cNvGraphicFramePr>
            <a:graphicFrameLocks noChangeAspect="1"/>
          </p:cNvGraphicFramePr>
          <p:nvPr>
            <p:extLst>
              <p:ext uri="{D42A27DB-BD31-4B8C-83A1-F6EECF244321}">
                <p14:modId xmlns:p14="http://schemas.microsoft.com/office/powerpoint/2010/main" val="3020209462"/>
              </p:ext>
            </p:extLst>
          </p:nvPr>
        </p:nvGraphicFramePr>
        <p:xfrm>
          <a:off x="3649661" y="3651249"/>
          <a:ext cx="1967707" cy="1090794"/>
        </p:xfrm>
        <a:graphic>
          <a:graphicData uri="http://schemas.openxmlformats.org/presentationml/2006/ole">
            <mc:AlternateContent xmlns:mc="http://schemas.openxmlformats.org/markup-compatibility/2006">
              <mc:Choice xmlns:v="urn:schemas-microsoft-com:vml" Requires="v">
                <p:oleObj name="Equation" r:id="rId7" imgW="1168200" imgH="647640" progId="Equation.DSMT4">
                  <p:embed/>
                </p:oleObj>
              </mc:Choice>
              <mc:Fallback>
                <p:oleObj name="Equation" r:id="rId7" imgW="1168200" imgH="647640" progId="Equation.DSMT4">
                  <p:embed/>
                  <p:pic>
                    <p:nvPicPr>
                      <p:cNvPr id="10" name="Object 9">
                        <a:extLst>
                          <a:ext uri="{FF2B5EF4-FFF2-40B4-BE49-F238E27FC236}">
                            <a16:creationId xmlns:a16="http://schemas.microsoft.com/office/drawing/2014/main" id="{3775C0CC-560F-445E-99FE-4A82AA86B5D3}"/>
                          </a:ext>
                        </a:extLst>
                      </p:cNvPr>
                      <p:cNvPicPr/>
                      <p:nvPr/>
                    </p:nvPicPr>
                    <p:blipFill>
                      <a:blip r:embed="rId8"/>
                      <a:stretch>
                        <a:fillRect/>
                      </a:stretch>
                    </p:blipFill>
                    <p:spPr>
                      <a:xfrm>
                        <a:off x="3649661" y="3651249"/>
                        <a:ext cx="1967707" cy="109079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83122B95-DCCE-45DF-97D2-61E3874A397A}"/>
              </a:ext>
            </a:extLst>
          </p:cNvPr>
          <p:cNvGraphicFramePr>
            <a:graphicFrameLocks noChangeAspect="1"/>
          </p:cNvGraphicFramePr>
          <p:nvPr>
            <p:extLst>
              <p:ext uri="{D42A27DB-BD31-4B8C-83A1-F6EECF244321}">
                <p14:modId xmlns:p14="http://schemas.microsoft.com/office/powerpoint/2010/main" val="69099250"/>
              </p:ext>
            </p:extLst>
          </p:nvPr>
        </p:nvGraphicFramePr>
        <p:xfrm>
          <a:off x="7284246" y="3624263"/>
          <a:ext cx="1731962" cy="1092200"/>
        </p:xfrm>
        <a:graphic>
          <a:graphicData uri="http://schemas.openxmlformats.org/presentationml/2006/ole">
            <mc:AlternateContent xmlns:mc="http://schemas.openxmlformats.org/markup-compatibility/2006">
              <mc:Choice xmlns:v="urn:schemas-microsoft-com:vml" Requires="v">
                <p:oleObj name="Equation" r:id="rId9" imgW="1028520" imgH="647640" progId="Equation.DSMT4">
                  <p:embed/>
                </p:oleObj>
              </mc:Choice>
              <mc:Fallback>
                <p:oleObj name="Equation" r:id="rId9" imgW="1028520" imgH="647640" progId="Equation.DSMT4">
                  <p:embed/>
                  <p:pic>
                    <p:nvPicPr>
                      <p:cNvPr id="13" name="Object 12">
                        <a:extLst>
                          <a:ext uri="{FF2B5EF4-FFF2-40B4-BE49-F238E27FC236}">
                            <a16:creationId xmlns:a16="http://schemas.microsoft.com/office/drawing/2014/main" id="{83122B95-DCCE-45DF-97D2-61E3874A397A}"/>
                          </a:ext>
                        </a:extLst>
                      </p:cNvPr>
                      <p:cNvPicPr/>
                      <p:nvPr/>
                    </p:nvPicPr>
                    <p:blipFill>
                      <a:blip r:embed="rId10"/>
                      <a:stretch>
                        <a:fillRect/>
                      </a:stretch>
                    </p:blipFill>
                    <p:spPr>
                      <a:xfrm>
                        <a:off x="7284246" y="3624263"/>
                        <a:ext cx="1731962" cy="1092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12261F7-7640-4268-971C-34347A720942}"/>
              </a:ext>
            </a:extLst>
          </p:cNvPr>
          <p:cNvGraphicFramePr>
            <a:graphicFrameLocks noChangeAspect="1"/>
          </p:cNvGraphicFramePr>
          <p:nvPr>
            <p:extLst>
              <p:ext uri="{D42A27DB-BD31-4B8C-83A1-F6EECF244321}">
                <p14:modId xmlns:p14="http://schemas.microsoft.com/office/powerpoint/2010/main" val="1674956206"/>
              </p:ext>
            </p:extLst>
          </p:nvPr>
        </p:nvGraphicFramePr>
        <p:xfrm>
          <a:off x="350838" y="5276720"/>
          <a:ext cx="1070768" cy="1255049"/>
        </p:xfrm>
        <a:graphic>
          <a:graphicData uri="http://schemas.openxmlformats.org/presentationml/2006/ole">
            <mc:AlternateContent xmlns:mc="http://schemas.openxmlformats.org/markup-compatibility/2006">
              <mc:Choice xmlns:v="urn:schemas-microsoft-com:vml" Requires="v">
                <p:oleObj name="Equation" r:id="rId11" imgW="520560" imgH="609480" progId="Equation.DSMT4">
                  <p:embed/>
                </p:oleObj>
              </mc:Choice>
              <mc:Fallback>
                <p:oleObj name="Equation" r:id="rId11" imgW="520560" imgH="609480" progId="Equation.DSMT4">
                  <p:embed/>
                  <p:pic>
                    <p:nvPicPr>
                      <p:cNvPr id="14" name="Object 13">
                        <a:extLst>
                          <a:ext uri="{FF2B5EF4-FFF2-40B4-BE49-F238E27FC236}">
                            <a16:creationId xmlns:a16="http://schemas.microsoft.com/office/drawing/2014/main" id="{912261F7-7640-4268-971C-34347A720942}"/>
                          </a:ext>
                        </a:extLst>
                      </p:cNvPr>
                      <p:cNvPicPr/>
                      <p:nvPr/>
                    </p:nvPicPr>
                    <p:blipFill>
                      <a:blip r:embed="rId12"/>
                      <a:stretch>
                        <a:fillRect/>
                      </a:stretch>
                    </p:blipFill>
                    <p:spPr>
                      <a:xfrm>
                        <a:off x="350838" y="5276720"/>
                        <a:ext cx="1070768" cy="125504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55982DA2-DD08-480A-AD7F-F413334EF6B6}"/>
              </a:ext>
            </a:extLst>
          </p:cNvPr>
          <p:cNvGraphicFramePr>
            <a:graphicFrameLocks noChangeAspect="1"/>
          </p:cNvGraphicFramePr>
          <p:nvPr>
            <p:extLst>
              <p:ext uri="{D42A27DB-BD31-4B8C-83A1-F6EECF244321}">
                <p14:modId xmlns:p14="http://schemas.microsoft.com/office/powerpoint/2010/main" val="3177515039"/>
              </p:ext>
            </p:extLst>
          </p:nvPr>
        </p:nvGraphicFramePr>
        <p:xfrm>
          <a:off x="3594895" y="5308625"/>
          <a:ext cx="927100" cy="1171550"/>
        </p:xfrm>
        <a:graphic>
          <a:graphicData uri="http://schemas.openxmlformats.org/presentationml/2006/ole">
            <mc:AlternateContent xmlns:mc="http://schemas.openxmlformats.org/markup-compatibility/2006">
              <mc:Choice xmlns:v="urn:schemas-microsoft-com:vml" Requires="v">
                <p:oleObj name="Equation" r:id="rId13" imgW="482400" imgH="609480" progId="Equation.DSMT4">
                  <p:embed/>
                </p:oleObj>
              </mc:Choice>
              <mc:Fallback>
                <p:oleObj name="Equation" r:id="rId13" imgW="482400" imgH="609480" progId="Equation.DSMT4">
                  <p:embed/>
                  <p:pic>
                    <p:nvPicPr>
                      <p:cNvPr id="15" name="Object 14">
                        <a:extLst>
                          <a:ext uri="{FF2B5EF4-FFF2-40B4-BE49-F238E27FC236}">
                            <a16:creationId xmlns:a16="http://schemas.microsoft.com/office/drawing/2014/main" id="{55982DA2-DD08-480A-AD7F-F413334EF6B6}"/>
                          </a:ext>
                        </a:extLst>
                      </p:cNvPr>
                      <p:cNvPicPr/>
                      <p:nvPr/>
                    </p:nvPicPr>
                    <p:blipFill>
                      <a:blip r:embed="rId14"/>
                      <a:stretch>
                        <a:fillRect/>
                      </a:stretch>
                    </p:blipFill>
                    <p:spPr>
                      <a:xfrm>
                        <a:off x="3594895" y="5308625"/>
                        <a:ext cx="927100" cy="11715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946205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DC2C-5BCC-40F9-9357-D05E70389A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C2C923-0333-44CF-99DE-C9FDE604DAB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2C9CB7E-3E53-4C86-A371-CFCBB84C8755}"/>
              </a:ext>
            </a:extLst>
          </p:cNvPr>
          <p:cNvPicPr>
            <a:picLocks noChangeAspect="1"/>
          </p:cNvPicPr>
          <p:nvPr/>
        </p:nvPicPr>
        <p:blipFill>
          <a:blip r:embed="rId4"/>
          <a:stretch>
            <a:fillRect/>
          </a:stretch>
        </p:blipFill>
        <p:spPr>
          <a:xfrm>
            <a:off x="237435" y="352126"/>
            <a:ext cx="9888330" cy="4286848"/>
          </a:xfrm>
          <a:prstGeom prst="rect">
            <a:avLst/>
          </a:prstGeom>
        </p:spPr>
      </p:pic>
    </p:spTree>
    <p:custDataLst>
      <p:tags r:id="rId1"/>
    </p:custDataLst>
    <p:extLst>
      <p:ext uri="{BB962C8B-B14F-4D97-AF65-F5344CB8AC3E}">
        <p14:creationId xmlns:p14="http://schemas.microsoft.com/office/powerpoint/2010/main" val="377544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27EED-9134-4560-AE30-2612FC9D9CE4}"/>
              </a:ext>
            </a:extLst>
          </p:cNvPr>
          <p:cNvSpPr>
            <a:spLocks noGrp="1"/>
          </p:cNvSpPr>
          <p:nvPr>
            <p:ph idx="1"/>
          </p:nvPr>
        </p:nvSpPr>
        <p:spPr>
          <a:xfrm>
            <a:off x="295275" y="318294"/>
            <a:ext cx="10420350" cy="1203325"/>
          </a:xfrm>
        </p:spPr>
        <p:txBody>
          <a:bodyPr>
            <a:normAutofit/>
          </a:bodyPr>
          <a:lstStyle/>
          <a:p>
            <a:pPr marL="0" indent="0">
              <a:buNone/>
            </a:pPr>
            <a:r>
              <a:rPr lang="en-CA" sz="2400" dirty="0"/>
              <a:t>A researcher wants to see if birds that build larger nests lay larger eggs.  She selects two random samples of nests; one of small nests and the other of large nests.  She weighs one egg from each nest.  The data is summarized below :</a:t>
            </a:r>
          </a:p>
        </p:txBody>
      </p:sp>
      <p:pic>
        <p:nvPicPr>
          <p:cNvPr id="7" name="Picture 6">
            <a:extLst>
              <a:ext uri="{FF2B5EF4-FFF2-40B4-BE49-F238E27FC236}">
                <a16:creationId xmlns:a16="http://schemas.microsoft.com/office/drawing/2014/main" id="{0A21C686-3B92-41FC-A043-BEE769628C2F}"/>
              </a:ext>
            </a:extLst>
          </p:cNvPr>
          <p:cNvPicPr>
            <a:picLocks noChangeAspect="1"/>
          </p:cNvPicPr>
          <p:nvPr/>
        </p:nvPicPr>
        <p:blipFill>
          <a:blip r:embed="rId4"/>
          <a:stretch>
            <a:fillRect/>
          </a:stretch>
        </p:blipFill>
        <p:spPr>
          <a:xfrm>
            <a:off x="1343025" y="1502569"/>
            <a:ext cx="7791450" cy="1609725"/>
          </a:xfrm>
          <a:prstGeom prst="rect">
            <a:avLst/>
          </a:prstGeom>
        </p:spPr>
      </p:pic>
      <p:sp>
        <p:nvSpPr>
          <p:cNvPr id="8" name="Content Placeholder 2">
            <a:extLst>
              <a:ext uri="{FF2B5EF4-FFF2-40B4-BE49-F238E27FC236}">
                <a16:creationId xmlns:a16="http://schemas.microsoft.com/office/drawing/2014/main" id="{C031949E-76F0-41DD-B900-3D656F334962}"/>
              </a:ext>
            </a:extLst>
          </p:cNvPr>
          <p:cNvSpPr txBox="1">
            <a:spLocks/>
          </p:cNvSpPr>
          <p:nvPr/>
        </p:nvSpPr>
        <p:spPr>
          <a:xfrm>
            <a:off x="140494" y="3049588"/>
            <a:ext cx="10420350" cy="1203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400" dirty="0"/>
              <a:t>Which of the following will give the 95% confidence interval for the difference between the average mass of eggs in small and large nests?</a:t>
            </a:r>
          </a:p>
        </p:txBody>
      </p:sp>
      <p:graphicFrame>
        <p:nvGraphicFramePr>
          <p:cNvPr id="11" name="Object 10">
            <a:extLst>
              <a:ext uri="{FF2B5EF4-FFF2-40B4-BE49-F238E27FC236}">
                <a16:creationId xmlns:a16="http://schemas.microsoft.com/office/drawing/2014/main" id="{8F7943BA-1BAB-4565-B3F7-5DEA591FD088}"/>
              </a:ext>
            </a:extLst>
          </p:cNvPr>
          <p:cNvGraphicFramePr>
            <a:graphicFrameLocks noChangeAspect="1"/>
          </p:cNvGraphicFramePr>
          <p:nvPr>
            <p:extLst>
              <p:ext uri="{D42A27DB-BD31-4B8C-83A1-F6EECF244321}">
                <p14:modId xmlns:p14="http://schemas.microsoft.com/office/powerpoint/2010/main" val="1613988292"/>
              </p:ext>
            </p:extLst>
          </p:nvPr>
        </p:nvGraphicFramePr>
        <p:xfrm>
          <a:off x="71442" y="3867150"/>
          <a:ext cx="3875088" cy="771525"/>
        </p:xfrm>
        <a:graphic>
          <a:graphicData uri="http://schemas.openxmlformats.org/presentationml/2006/ole">
            <mc:AlternateContent xmlns:mc="http://schemas.openxmlformats.org/markup-compatibility/2006">
              <mc:Choice xmlns:v="urn:schemas-microsoft-com:vml" Requires="v">
                <p:oleObj name="Equation" r:id="rId5" imgW="2298600" imgH="457200" progId="Equation.DSMT4">
                  <p:embed/>
                </p:oleObj>
              </mc:Choice>
              <mc:Fallback>
                <p:oleObj name="Equation" r:id="rId5" imgW="2298600" imgH="457200" progId="Equation.DSMT4">
                  <p:embed/>
                  <p:pic>
                    <p:nvPicPr>
                      <p:cNvPr id="11" name="Object 10">
                        <a:extLst>
                          <a:ext uri="{FF2B5EF4-FFF2-40B4-BE49-F238E27FC236}">
                            <a16:creationId xmlns:a16="http://schemas.microsoft.com/office/drawing/2014/main" id="{8F7943BA-1BAB-4565-B3F7-5DEA591FD088}"/>
                          </a:ext>
                        </a:extLst>
                      </p:cNvPr>
                      <p:cNvPicPr/>
                      <p:nvPr/>
                    </p:nvPicPr>
                    <p:blipFill>
                      <a:blip r:embed="rId6"/>
                      <a:stretch>
                        <a:fillRect/>
                      </a:stretch>
                    </p:blipFill>
                    <p:spPr>
                      <a:xfrm>
                        <a:off x="71442" y="3867150"/>
                        <a:ext cx="3875088" cy="7715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DC497C64-D3CF-48F6-A8C3-18F026040484}"/>
              </a:ext>
            </a:extLst>
          </p:cNvPr>
          <p:cNvGraphicFramePr>
            <a:graphicFrameLocks noChangeAspect="1"/>
          </p:cNvGraphicFramePr>
          <p:nvPr>
            <p:extLst>
              <p:ext uri="{D42A27DB-BD31-4B8C-83A1-F6EECF244321}">
                <p14:modId xmlns:p14="http://schemas.microsoft.com/office/powerpoint/2010/main" val="1088872311"/>
              </p:ext>
            </p:extLst>
          </p:nvPr>
        </p:nvGraphicFramePr>
        <p:xfrm>
          <a:off x="4640263" y="3825875"/>
          <a:ext cx="3725862" cy="771525"/>
        </p:xfrm>
        <a:graphic>
          <a:graphicData uri="http://schemas.openxmlformats.org/presentationml/2006/ole">
            <mc:AlternateContent xmlns:mc="http://schemas.openxmlformats.org/markup-compatibility/2006">
              <mc:Choice xmlns:v="urn:schemas-microsoft-com:vml" Requires="v">
                <p:oleObj name="Equation" r:id="rId7" imgW="2209680" imgH="457200" progId="Equation.DSMT4">
                  <p:embed/>
                </p:oleObj>
              </mc:Choice>
              <mc:Fallback>
                <p:oleObj name="Equation" r:id="rId7" imgW="2209680" imgH="457200" progId="Equation.DSMT4">
                  <p:embed/>
                  <p:pic>
                    <p:nvPicPr>
                      <p:cNvPr id="12" name="Object 11">
                        <a:extLst>
                          <a:ext uri="{FF2B5EF4-FFF2-40B4-BE49-F238E27FC236}">
                            <a16:creationId xmlns:a16="http://schemas.microsoft.com/office/drawing/2014/main" id="{DC497C64-D3CF-48F6-A8C3-18F026040484}"/>
                          </a:ext>
                        </a:extLst>
                      </p:cNvPr>
                      <p:cNvPicPr/>
                      <p:nvPr/>
                    </p:nvPicPr>
                    <p:blipFill>
                      <a:blip r:embed="rId8"/>
                      <a:stretch>
                        <a:fillRect/>
                      </a:stretch>
                    </p:blipFill>
                    <p:spPr>
                      <a:xfrm>
                        <a:off x="4640263" y="3825875"/>
                        <a:ext cx="3725862" cy="7715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55364C4-F7EF-4BFD-92B3-493FAA601665}"/>
              </a:ext>
            </a:extLst>
          </p:cNvPr>
          <p:cNvGraphicFramePr>
            <a:graphicFrameLocks noChangeAspect="1"/>
          </p:cNvGraphicFramePr>
          <p:nvPr>
            <p:extLst>
              <p:ext uri="{D42A27DB-BD31-4B8C-83A1-F6EECF244321}">
                <p14:modId xmlns:p14="http://schemas.microsoft.com/office/powerpoint/2010/main" val="608053923"/>
              </p:ext>
            </p:extLst>
          </p:nvPr>
        </p:nvGraphicFramePr>
        <p:xfrm>
          <a:off x="69853" y="5003800"/>
          <a:ext cx="3938588" cy="815975"/>
        </p:xfrm>
        <a:graphic>
          <a:graphicData uri="http://schemas.openxmlformats.org/presentationml/2006/ole">
            <mc:AlternateContent xmlns:mc="http://schemas.openxmlformats.org/markup-compatibility/2006">
              <mc:Choice xmlns:v="urn:schemas-microsoft-com:vml" Requires="v">
                <p:oleObj name="Equation" r:id="rId9" imgW="2145960" imgH="444240" progId="Equation.DSMT4">
                  <p:embed/>
                </p:oleObj>
              </mc:Choice>
              <mc:Fallback>
                <p:oleObj name="Equation" r:id="rId9" imgW="2145960" imgH="444240" progId="Equation.DSMT4">
                  <p:embed/>
                  <p:pic>
                    <p:nvPicPr>
                      <p:cNvPr id="13" name="Object 12">
                        <a:extLst>
                          <a:ext uri="{FF2B5EF4-FFF2-40B4-BE49-F238E27FC236}">
                            <a16:creationId xmlns:a16="http://schemas.microsoft.com/office/drawing/2014/main" id="{255364C4-F7EF-4BFD-92B3-493FAA601665}"/>
                          </a:ext>
                        </a:extLst>
                      </p:cNvPr>
                      <p:cNvPicPr/>
                      <p:nvPr/>
                    </p:nvPicPr>
                    <p:blipFill>
                      <a:blip r:embed="rId10"/>
                      <a:stretch>
                        <a:fillRect/>
                      </a:stretch>
                    </p:blipFill>
                    <p:spPr>
                      <a:xfrm>
                        <a:off x="69853" y="5003800"/>
                        <a:ext cx="3938588" cy="815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9BD785F1-E909-4C7B-92EB-185652078B77}"/>
              </a:ext>
            </a:extLst>
          </p:cNvPr>
          <p:cNvGraphicFramePr>
            <a:graphicFrameLocks noChangeAspect="1"/>
          </p:cNvGraphicFramePr>
          <p:nvPr>
            <p:extLst>
              <p:ext uri="{D42A27DB-BD31-4B8C-83A1-F6EECF244321}">
                <p14:modId xmlns:p14="http://schemas.microsoft.com/office/powerpoint/2010/main" val="353997664"/>
              </p:ext>
            </p:extLst>
          </p:nvPr>
        </p:nvGraphicFramePr>
        <p:xfrm>
          <a:off x="4562478" y="4897438"/>
          <a:ext cx="4610100" cy="906462"/>
        </p:xfrm>
        <a:graphic>
          <a:graphicData uri="http://schemas.openxmlformats.org/presentationml/2006/ole">
            <mc:AlternateContent xmlns:mc="http://schemas.openxmlformats.org/markup-compatibility/2006">
              <mc:Choice xmlns:v="urn:schemas-microsoft-com:vml" Requires="v">
                <p:oleObj name="Equation" r:id="rId11" imgW="2323800" imgH="457200" progId="Equation.DSMT4">
                  <p:embed/>
                </p:oleObj>
              </mc:Choice>
              <mc:Fallback>
                <p:oleObj name="Equation" r:id="rId11" imgW="2323800" imgH="457200" progId="Equation.DSMT4">
                  <p:embed/>
                  <p:pic>
                    <p:nvPicPr>
                      <p:cNvPr id="14" name="Object 13">
                        <a:extLst>
                          <a:ext uri="{FF2B5EF4-FFF2-40B4-BE49-F238E27FC236}">
                            <a16:creationId xmlns:a16="http://schemas.microsoft.com/office/drawing/2014/main" id="{9BD785F1-E909-4C7B-92EB-185652078B77}"/>
                          </a:ext>
                        </a:extLst>
                      </p:cNvPr>
                      <p:cNvPicPr/>
                      <p:nvPr/>
                    </p:nvPicPr>
                    <p:blipFill>
                      <a:blip r:embed="rId12"/>
                      <a:stretch>
                        <a:fillRect/>
                      </a:stretch>
                    </p:blipFill>
                    <p:spPr>
                      <a:xfrm>
                        <a:off x="4562478" y="4897438"/>
                        <a:ext cx="4610100" cy="906462"/>
                      </a:xfrm>
                      <a:prstGeom prst="rect">
                        <a:avLst/>
                      </a:prstGeom>
                    </p:spPr>
                  </p:pic>
                </p:oleObj>
              </mc:Fallback>
            </mc:AlternateContent>
          </a:graphicData>
        </a:graphic>
      </p:graphicFrame>
      <p:pic>
        <p:nvPicPr>
          <p:cNvPr id="16" name="Picture 15">
            <a:extLst>
              <a:ext uri="{FF2B5EF4-FFF2-40B4-BE49-F238E27FC236}">
                <a16:creationId xmlns:a16="http://schemas.microsoft.com/office/drawing/2014/main" id="{7AEE2BC9-A9F2-4806-85F2-F8268159418D}"/>
              </a:ext>
            </a:extLst>
          </p:cNvPr>
          <p:cNvPicPr>
            <a:picLocks noChangeAspect="1"/>
          </p:cNvPicPr>
          <p:nvPr/>
        </p:nvPicPr>
        <p:blipFill>
          <a:blip r:embed="rId13"/>
          <a:stretch>
            <a:fillRect/>
          </a:stretch>
        </p:blipFill>
        <p:spPr>
          <a:xfrm>
            <a:off x="0" y="5934075"/>
            <a:ext cx="2724150" cy="790575"/>
          </a:xfrm>
          <a:prstGeom prst="rect">
            <a:avLst/>
          </a:prstGeom>
        </p:spPr>
      </p:pic>
    </p:spTree>
    <p:custDataLst>
      <p:tags r:id="rId1"/>
    </p:custDataLst>
    <p:extLst>
      <p:ext uri="{BB962C8B-B14F-4D97-AF65-F5344CB8AC3E}">
        <p14:creationId xmlns:p14="http://schemas.microsoft.com/office/powerpoint/2010/main" val="1834936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1EE64-CAAD-4D42-A10F-3C49C2900B16}"/>
              </a:ext>
            </a:extLst>
          </p:cNvPr>
          <p:cNvSpPr>
            <a:spLocks noGrp="1"/>
          </p:cNvSpPr>
          <p:nvPr>
            <p:ph idx="1"/>
          </p:nvPr>
        </p:nvSpPr>
        <p:spPr>
          <a:xfrm>
            <a:off x="450055" y="464345"/>
            <a:ext cx="11301413" cy="2221706"/>
          </a:xfrm>
        </p:spPr>
        <p:txBody>
          <a:bodyPr/>
          <a:lstStyle/>
          <a:p>
            <a:pPr marL="0" indent="0">
              <a:buNone/>
            </a:pPr>
            <a:r>
              <a:rPr lang="en-CA" dirty="0"/>
              <a:t>A SRS of 100 managers showed that 64 owned an </a:t>
            </a:r>
            <a:r>
              <a:rPr lang="en-CA" dirty="0" err="1"/>
              <a:t>iphone</a:t>
            </a:r>
            <a:r>
              <a:rPr lang="en-CA" dirty="0"/>
              <a:t>.  An SRS of 100 students showed that 80 lower level employees owned an </a:t>
            </a:r>
            <a:r>
              <a:rPr lang="en-CA" dirty="0" err="1"/>
              <a:t>iphone</a:t>
            </a:r>
            <a:r>
              <a:rPr lang="en-CA" dirty="0"/>
              <a:t>.  Let p1 be the proportion of managers that owned an </a:t>
            </a:r>
            <a:r>
              <a:rPr lang="en-CA" dirty="0" err="1"/>
              <a:t>iphone</a:t>
            </a:r>
            <a:r>
              <a:rPr lang="en-CA" dirty="0"/>
              <a:t> and p2 be the proportion of all lower level employees that owned an </a:t>
            </a:r>
            <a:r>
              <a:rPr lang="en-CA" dirty="0" err="1"/>
              <a:t>iphone</a:t>
            </a:r>
            <a:r>
              <a:rPr lang="en-CA" dirty="0"/>
              <a:t>.  What is a 95% confidence interval for the difference between p1 and p2?</a:t>
            </a:r>
          </a:p>
        </p:txBody>
      </p:sp>
      <p:graphicFrame>
        <p:nvGraphicFramePr>
          <p:cNvPr id="4" name="Object 3">
            <a:extLst>
              <a:ext uri="{FF2B5EF4-FFF2-40B4-BE49-F238E27FC236}">
                <a16:creationId xmlns:a16="http://schemas.microsoft.com/office/drawing/2014/main" id="{17816714-F71A-46B8-BCCF-E460D9F9910F}"/>
              </a:ext>
            </a:extLst>
          </p:cNvPr>
          <p:cNvGraphicFramePr>
            <a:graphicFrameLocks noChangeAspect="1"/>
          </p:cNvGraphicFramePr>
          <p:nvPr>
            <p:extLst>
              <p:ext uri="{D42A27DB-BD31-4B8C-83A1-F6EECF244321}">
                <p14:modId xmlns:p14="http://schemas.microsoft.com/office/powerpoint/2010/main" val="3006871938"/>
              </p:ext>
            </p:extLst>
          </p:nvPr>
        </p:nvGraphicFramePr>
        <p:xfrm>
          <a:off x="393382" y="2497137"/>
          <a:ext cx="2622074" cy="631825"/>
        </p:xfrm>
        <a:graphic>
          <a:graphicData uri="http://schemas.openxmlformats.org/presentationml/2006/ole">
            <mc:AlternateContent xmlns:mc="http://schemas.openxmlformats.org/markup-compatibility/2006">
              <mc:Choice xmlns:v="urn:schemas-microsoft-com:vml" Requires="v">
                <p:oleObj name="Equation" r:id="rId4" imgW="1054080" imgH="253800" progId="Equation.DSMT4">
                  <p:embed/>
                </p:oleObj>
              </mc:Choice>
              <mc:Fallback>
                <p:oleObj name="Equation" r:id="rId4" imgW="1054080" imgH="253800" progId="Equation.DSMT4">
                  <p:embed/>
                  <p:pic>
                    <p:nvPicPr>
                      <p:cNvPr id="4" name="Object 3">
                        <a:extLst>
                          <a:ext uri="{FF2B5EF4-FFF2-40B4-BE49-F238E27FC236}">
                            <a16:creationId xmlns:a16="http://schemas.microsoft.com/office/drawing/2014/main" id="{17816714-F71A-46B8-BCCF-E460D9F9910F}"/>
                          </a:ext>
                        </a:extLst>
                      </p:cNvPr>
                      <p:cNvPicPr/>
                      <p:nvPr/>
                    </p:nvPicPr>
                    <p:blipFill>
                      <a:blip r:embed="rId5"/>
                      <a:stretch>
                        <a:fillRect/>
                      </a:stretch>
                    </p:blipFill>
                    <p:spPr>
                      <a:xfrm>
                        <a:off x="393382" y="2497137"/>
                        <a:ext cx="2622074" cy="6318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F7BD1FF-471D-4F6B-9EE3-703A1A5AE14A}"/>
              </a:ext>
            </a:extLst>
          </p:cNvPr>
          <p:cNvGraphicFramePr>
            <a:graphicFrameLocks noChangeAspect="1"/>
          </p:cNvGraphicFramePr>
          <p:nvPr>
            <p:extLst>
              <p:ext uri="{D42A27DB-BD31-4B8C-83A1-F6EECF244321}">
                <p14:modId xmlns:p14="http://schemas.microsoft.com/office/powerpoint/2010/main" val="1895897344"/>
              </p:ext>
            </p:extLst>
          </p:nvPr>
        </p:nvGraphicFramePr>
        <p:xfrm>
          <a:off x="4125913" y="2492375"/>
          <a:ext cx="2590800" cy="631825"/>
        </p:xfrm>
        <a:graphic>
          <a:graphicData uri="http://schemas.openxmlformats.org/presentationml/2006/ole">
            <mc:AlternateContent xmlns:mc="http://schemas.openxmlformats.org/markup-compatibility/2006">
              <mc:Choice xmlns:v="urn:schemas-microsoft-com:vml" Requires="v">
                <p:oleObj name="Equation" r:id="rId6" imgW="1041120" imgH="253800" progId="Equation.DSMT4">
                  <p:embed/>
                </p:oleObj>
              </mc:Choice>
              <mc:Fallback>
                <p:oleObj name="Equation" r:id="rId6" imgW="1041120" imgH="253800" progId="Equation.DSMT4">
                  <p:embed/>
                  <p:pic>
                    <p:nvPicPr>
                      <p:cNvPr id="5" name="Object 4">
                        <a:extLst>
                          <a:ext uri="{FF2B5EF4-FFF2-40B4-BE49-F238E27FC236}">
                            <a16:creationId xmlns:a16="http://schemas.microsoft.com/office/drawing/2014/main" id="{CF7BD1FF-471D-4F6B-9EE3-703A1A5AE14A}"/>
                          </a:ext>
                        </a:extLst>
                      </p:cNvPr>
                      <p:cNvPicPr/>
                      <p:nvPr/>
                    </p:nvPicPr>
                    <p:blipFill>
                      <a:blip r:embed="rId7"/>
                      <a:stretch>
                        <a:fillRect/>
                      </a:stretch>
                    </p:blipFill>
                    <p:spPr>
                      <a:xfrm>
                        <a:off x="4125913" y="2492375"/>
                        <a:ext cx="2590800" cy="6318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B08BD14E-19DF-48E9-BBEA-7455A6758278}"/>
              </a:ext>
            </a:extLst>
          </p:cNvPr>
          <p:cNvGraphicFramePr>
            <a:graphicFrameLocks noChangeAspect="1"/>
          </p:cNvGraphicFramePr>
          <p:nvPr>
            <p:extLst>
              <p:ext uri="{D42A27DB-BD31-4B8C-83A1-F6EECF244321}">
                <p14:modId xmlns:p14="http://schemas.microsoft.com/office/powerpoint/2010/main" val="274902140"/>
              </p:ext>
            </p:extLst>
          </p:nvPr>
        </p:nvGraphicFramePr>
        <p:xfrm>
          <a:off x="7689058" y="2487613"/>
          <a:ext cx="3000375" cy="631825"/>
        </p:xfrm>
        <a:graphic>
          <a:graphicData uri="http://schemas.openxmlformats.org/presentationml/2006/ole">
            <mc:AlternateContent xmlns:mc="http://schemas.openxmlformats.org/markup-compatibility/2006">
              <mc:Choice xmlns:v="urn:schemas-microsoft-com:vml" Requires="v">
                <p:oleObj name="Equation" r:id="rId8" imgW="1206360" imgH="253800" progId="Equation.DSMT4">
                  <p:embed/>
                </p:oleObj>
              </mc:Choice>
              <mc:Fallback>
                <p:oleObj name="Equation" r:id="rId8" imgW="1206360" imgH="253800" progId="Equation.DSMT4">
                  <p:embed/>
                  <p:pic>
                    <p:nvPicPr>
                      <p:cNvPr id="6" name="Object 5">
                        <a:extLst>
                          <a:ext uri="{FF2B5EF4-FFF2-40B4-BE49-F238E27FC236}">
                            <a16:creationId xmlns:a16="http://schemas.microsoft.com/office/drawing/2014/main" id="{B08BD14E-19DF-48E9-BBEA-7455A6758278}"/>
                          </a:ext>
                        </a:extLst>
                      </p:cNvPr>
                      <p:cNvPicPr/>
                      <p:nvPr/>
                    </p:nvPicPr>
                    <p:blipFill>
                      <a:blip r:embed="rId9"/>
                      <a:stretch>
                        <a:fillRect/>
                      </a:stretch>
                    </p:blipFill>
                    <p:spPr>
                      <a:xfrm>
                        <a:off x="7689058" y="2487613"/>
                        <a:ext cx="3000375" cy="6318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A028E7A-2F96-4547-B4FF-F82351256DD0}"/>
              </a:ext>
            </a:extLst>
          </p:cNvPr>
          <p:cNvGraphicFramePr>
            <a:graphicFrameLocks noChangeAspect="1"/>
          </p:cNvGraphicFramePr>
          <p:nvPr>
            <p:extLst>
              <p:ext uri="{D42A27DB-BD31-4B8C-83A1-F6EECF244321}">
                <p14:modId xmlns:p14="http://schemas.microsoft.com/office/powerpoint/2010/main" val="3835238855"/>
              </p:ext>
            </p:extLst>
          </p:nvPr>
        </p:nvGraphicFramePr>
        <p:xfrm>
          <a:off x="360366" y="3521075"/>
          <a:ext cx="3065463" cy="631825"/>
        </p:xfrm>
        <a:graphic>
          <a:graphicData uri="http://schemas.openxmlformats.org/presentationml/2006/ole">
            <mc:AlternateContent xmlns:mc="http://schemas.openxmlformats.org/markup-compatibility/2006">
              <mc:Choice xmlns:v="urn:schemas-microsoft-com:vml" Requires="v">
                <p:oleObj name="Equation" r:id="rId10" imgW="1231560" imgH="253800" progId="Equation.DSMT4">
                  <p:embed/>
                </p:oleObj>
              </mc:Choice>
              <mc:Fallback>
                <p:oleObj name="Equation" r:id="rId10" imgW="1231560" imgH="253800" progId="Equation.DSMT4">
                  <p:embed/>
                  <p:pic>
                    <p:nvPicPr>
                      <p:cNvPr id="7" name="Object 6">
                        <a:extLst>
                          <a:ext uri="{FF2B5EF4-FFF2-40B4-BE49-F238E27FC236}">
                            <a16:creationId xmlns:a16="http://schemas.microsoft.com/office/drawing/2014/main" id="{7A028E7A-2F96-4547-B4FF-F82351256DD0}"/>
                          </a:ext>
                        </a:extLst>
                      </p:cNvPr>
                      <p:cNvPicPr/>
                      <p:nvPr/>
                    </p:nvPicPr>
                    <p:blipFill>
                      <a:blip r:embed="rId11"/>
                      <a:stretch>
                        <a:fillRect/>
                      </a:stretch>
                    </p:blipFill>
                    <p:spPr>
                      <a:xfrm>
                        <a:off x="360366" y="3521075"/>
                        <a:ext cx="3065463" cy="6318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CCC5878A-F341-4461-AABC-29D91A89FDBF}"/>
              </a:ext>
            </a:extLst>
          </p:cNvPr>
          <p:cNvGraphicFramePr>
            <a:graphicFrameLocks noChangeAspect="1"/>
          </p:cNvGraphicFramePr>
          <p:nvPr>
            <p:extLst>
              <p:ext uri="{D42A27DB-BD31-4B8C-83A1-F6EECF244321}">
                <p14:modId xmlns:p14="http://schemas.microsoft.com/office/powerpoint/2010/main" val="490703972"/>
              </p:ext>
            </p:extLst>
          </p:nvPr>
        </p:nvGraphicFramePr>
        <p:xfrm>
          <a:off x="4080669" y="3452019"/>
          <a:ext cx="3001963" cy="631825"/>
        </p:xfrm>
        <a:graphic>
          <a:graphicData uri="http://schemas.openxmlformats.org/presentationml/2006/ole">
            <mc:AlternateContent xmlns:mc="http://schemas.openxmlformats.org/markup-compatibility/2006">
              <mc:Choice xmlns:v="urn:schemas-microsoft-com:vml" Requires="v">
                <p:oleObj name="Equation" r:id="rId12" imgW="1206360" imgH="253800" progId="Equation.DSMT4">
                  <p:embed/>
                </p:oleObj>
              </mc:Choice>
              <mc:Fallback>
                <p:oleObj name="Equation" r:id="rId12" imgW="1206360" imgH="253800" progId="Equation.DSMT4">
                  <p:embed/>
                  <p:pic>
                    <p:nvPicPr>
                      <p:cNvPr id="8" name="Object 7">
                        <a:extLst>
                          <a:ext uri="{FF2B5EF4-FFF2-40B4-BE49-F238E27FC236}">
                            <a16:creationId xmlns:a16="http://schemas.microsoft.com/office/drawing/2014/main" id="{CCC5878A-F341-4461-AABC-29D91A89FDBF}"/>
                          </a:ext>
                        </a:extLst>
                      </p:cNvPr>
                      <p:cNvPicPr/>
                      <p:nvPr/>
                    </p:nvPicPr>
                    <p:blipFill>
                      <a:blip r:embed="rId13"/>
                      <a:stretch>
                        <a:fillRect/>
                      </a:stretch>
                    </p:blipFill>
                    <p:spPr>
                      <a:xfrm>
                        <a:off x="4080669" y="3452019"/>
                        <a:ext cx="3001963" cy="6318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11978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82002-2523-4F02-9AE2-DB51B5A2AB3C}"/>
              </a:ext>
            </a:extLst>
          </p:cNvPr>
          <p:cNvSpPr>
            <a:spLocks noGrp="1"/>
          </p:cNvSpPr>
          <p:nvPr>
            <p:ph idx="1"/>
          </p:nvPr>
        </p:nvSpPr>
        <p:spPr>
          <a:xfrm>
            <a:off x="531017" y="354013"/>
            <a:ext cx="10448927" cy="2024856"/>
          </a:xfrm>
        </p:spPr>
        <p:txBody>
          <a:bodyPr/>
          <a:lstStyle/>
          <a:p>
            <a:pPr marL="0" indent="0">
              <a:buNone/>
            </a:pPr>
            <a:r>
              <a:rPr lang="en-CA" dirty="0"/>
              <a:t>A grocery store receives it’s apples from two suppliers.  Supplier A ships 400 boxes of apples with 20 defective.  Supplier B supplies 100 boxes of apples with 10 defective.  Let p1 and p2 be the proportions of defective boxes  from supplier A and B respectively.  Which of the following is a 95% confidence interval for p1 – p2?</a:t>
            </a:r>
          </a:p>
        </p:txBody>
      </p:sp>
      <p:graphicFrame>
        <p:nvGraphicFramePr>
          <p:cNvPr id="4" name="Object 3">
            <a:extLst>
              <a:ext uri="{FF2B5EF4-FFF2-40B4-BE49-F238E27FC236}">
                <a16:creationId xmlns:a16="http://schemas.microsoft.com/office/drawing/2014/main" id="{A93A45BB-F0CF-4778-A9AA-9F7825AC27FD}"/>
              </a:ext>
            </a:extLst>
          </p:cNvPr>
          <p:cNvGraphicFramePr>
            <a:graphicFrameLocks noChangeAspect="1"/>
          </p:cNvGraphicFramePr>
          <p:nvPr>
            <p:extLst>
              <p:ext uri="{D42A27DB-BD31-4B8C-83A1-F6EECF244321}">
                <p14:modId xmlns:p14="http://schemas.microsoft.com/office/powerpoint/2010/main" val="3479537140"/>
              </p:ext>
            </p:extLst>
          </p:nvPr>
        </p:nvGraphicFramePr>
        <p:xfrm>
          <a:off x="240703" y="2374899"/>
          <a:ext cx="4275734" cy="832643"/>
        </p:xfrm>
        <a:graphic>
          <a:graphicData uri="http://schemas.openxmlformats.org/presentationml/2006/ole">
            <mc:AlternateContent xmlns:mc="http://schemas.openxmlformats.org/markup-compatibility/2006">
              <mc:Choice xmlns:v="urn:schemas-microsoft-com:vml" Requires="v">
                <p:oleObj name="Equation" r:id="rId4" imgW="2412720" imgH="469800" progId="Equation.DSMT4">
                  <p:embed/>
                </p:oleObj>
              </mc:Choice>
              <mc:Fallback>
                <p:oleObj name="Equation" r:id="rId4" imgW="2412720" imgH="469800" progId="Equation.DSMT4">
                  <p:embed/>
                  <p:pic>
                    <p:nvPicPr>
                      <p:cNvPr id="4" name="Object 3">
                        <a:extLst>
                          <a:ext uri="{FF2B5EF4-FFF2-40B4-BE49-F238E27FC236}">
                            <a16:creationId xmlns:a16="http://schemas.microsoft.com/office/drawing/2014/main" id="{A93A45BB-F0CF-4778-A9AA-9F7825AC27FD}"/>
                          </a:ext>
                        </a:extLst>
                      </p:cNvPr>
                      <p:cNvPicPr/>
                      <p:nvPr/>
                    </p:nvPicPr>
                    <p:blipFill>
                      <a:blip r:embed="rId5"/>
                      <a:stretch>
                        <a:fillRect/>
                      </a:stretch>
                    </p:blipFill>
                    <p:spPr>
                      <a:xfrm>
                        <a:off x="240703" y="2374899"/>
                        <a:ext cx="4275734" cy="83264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68D0650-7FDA-476D-87E7-16C187AE2386}"/>
              </a:ext>
            </a:extLst>
          </p:cNvPr>
          <p:cNvGraphicFramePr>
            <a:graphicFrameLocks noChangeAspect="1"/>
          </p:cNvGraphicFramePr>
          <p:nvPr>
            <p:extLst>
              <p:ext uri="{D42A27DB-BD31-4B8C-83A1-F6EECF244321}">
                <p14:modId xmlns:p14="http://schemas.microsoft.com/office/powerpoint/2010/main" val="290147150"/>
              </p:ext>
            </p:extLst>
          </p:nvPr>
        </p:nvGraphicFramePr>
        <p:xfrm>
          <a:off x="5961857" y="2441575"/>
          <a:ext cx="4252913" cy="831850"/>
        </p:xfrm>
        <a:graphic>
          <a:graphicData uri="http://schemas.openxmlformats.org/presentationml/2006/ole">
            <mc:AlternateContent xmlns:mc="http://schemas.openxmlformats.org/markup-compatibility/2006">
              <mc:Choice xmlns:v="urn:schemas-microsoft-com:vml" Requires="v">
                <p:oleObj name="Equation" r:id="rId6" imgW="2400120" imgH="469800" progId="Equation.DSMT4">
                  <p:embed/>
                </p:oleObj>
              </mc:Choice>
              <mc:Fallback>
                <p:oleObj name="Equation" r:id="rId6" imgW="2400120" imgH="469800" progId="Equation.DSMT4">
                  <p:embed/>
                  <p:pic>
                    <p:nvPicPr>
                      <p:cNvPr id="5" name="Object 4">
                        <a:extLst>
                          <a:ext uri="{FF2B5EF4-FFF2-40B4-BE49-F238E27FC236}">
                            <a16:creationId xmlns:a16="http://schemas.microsoft.com/office/drawing/2014/main" id="{268D0650-7FDA-476D-87E7-16C187AE2386}"/>
                          </a:ext>
                        </a:extLst>
                      </p:cNvPr>
                      <p:cNvPicPr/>
                      <p:nvPr/>
                    </p:nvPicPr>
                    <p:blipFill>
                      <a:blip r:embed="rId7"/>
                      <a:stretch>
                        <a:fillRect/>
                      </a:stretch>
                    </p:blipFill>
                    <p:spPr>
                      <a:xfrm>
                        <a:off x="5961857" y="2441575"/>
                        <a:ext cx="4252913" cy="8318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4D41A52-B8A1-4A3D-8F2D-ED3B045C0EF6}"/>
              </a:ext>
            </a:extLst>
          </p:cNvPr>
          <p:cNvGraphicFramePr>
            <a:graphicFrameLocks noChangeAspect="1"/>
          </p:cNvGraphicFramePr>
          <p:nvPr>
            <p:extLst>
              <p:ext uri="{D42A27DB-BD31-4B8C-83A1-F6EECF244321}">
                <p14:modId xmlns:p14="http://schemas.microsoft.com/office/powerpoint/2010/main" val="2618902565"/>
              </p:ext>
            </p:extLst>
          </p:nvPr>
        </p:nvGraphicFramePr>
        <p:xfrm>
          <a:off x="275434" y="3722687"/>
          <a:ext cx="4478337" cy="831850"/>
        </p:xfrm>
        <a:graphic>
          <a:graphicData uri="http://schemas.openxmlformats.org/presentationml/2006/ole">
            <mc:AlternateContent xmlns:mc="http://schemas.openxmlformats.org/markup-compatibility/2006">
              <mc:Choice xmlns:v="urn:schemas-microsoft-com:vml" Requires="v">
                <p:oleObj name="Equation" r:id="rId8" imgW="2527200" imgH="469800" progId="Equation.DSMT4">
                  <p:embed/>
                </p:oleObj>
              </mc:Choice>
              <mc:Fallback>
                <p:oleObj name="Equation" r:id="rId8" imgW="2527200" imgH="469800" progId="Equation.DSMT4">
                  <p:embed/>
                  <p:pic>
                    <p:nvPicPr>
                      <p:cNvPr id="6" name="Object 5">
                        <a:extLst>
                          <a:ext uri="{FF2B5EF4-FFF2-40B4-BE49-F238E27FC236}">
                            <a16:creationId xmlns:a16="http://schemas.microsoft.com/office/drawing/2014/main" id="{74D41A52-B8A1-4A3D-8F2D-ED3B045C0EF6}"/>
                          </a:ext>
                        </a:extLst>
                      </p:cNvPr>
                      <p:cNvPicPr/>
                      <p:nvPr/>
                    </p:nvPicPr>
                    <p:blipFill>
                      <a:blip r:embed="rId9"/>
                      <a:stretch>
                        <a:fillRect/>
                      </a:stretch>
                    </p:blipFill>
                    <p:spPr>
                      <a:xfrm>
                        <a:off x="275434" y="3722687"/>
                        <a:ext cx="4478337" cy="8318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B6440E3-56AF-4EE4-82C7-21E9A1B1B0E3}"/>
              </a:ext>
            </a:extLst>
          </p:cNvPr>
          <p:cNvGraphicFramePr>
            <a:graphicFrameLocks noChangeAspect="1"/>
          </p:cNvGraphicFramePr>
          <p:nvPr>
            <p:extLst>
              <p:ext uri="{D42A27DB-BD31-4B8C-83A1-F6EECF244321}">
                <p14:modId xmlns:p14="http://schemas.microsoft.com/office/powerpoint/2010/main" val="43792341"/>
              </p:ext>
            </p:extLst>
          </p:nvPr>
        </p:nvGraphicFramePr>
        <p:xfrm>
          <a:off x="5915028" y="3637754"/>
          <a:ext cx="4522787" cy="831850"/>
        </p:xfrm>
        <a:graphic>
          <a:graphicData uri="http://schemas.openxmlformats.org/presentationml/2006/ole">
            <mc:AlternateContent xmlns:mc="http://schemas.openxmlformats.org/markup-compatibility/2006">
              <mc:Choice xmlns:v="urn:schemas-microsoft-com:vml" Requires="v">
                <p:oleObj name="Equation" r:id="rId10" imgW="2552400" imgH="469800" progId="Equation.DSMT4">
                  <p:embed/>
                </p:oleObj>
              </mc:Choice>
              <mc:Fallback>
                <p:oleObj name="Equation" r:id="rId10" imgW="2552400" imgH="469800" progId="Equation.DSMT4">
                  <p:embed/>
                  <p:pic>
                    <p:nvPicPr>
                      <p:cNvPr id="7" name="Object 6">
                        <a:extLst>
                          <a:ext uri="{FF2B5EF4-FFF2-40B4-BE49-F238E27FC236}">
                            <a16:creationId xmlns:a16="http://schemas.microsoft.com/office/drawing/2014/main" id="{CB6440E3-56AF-4EE4-82C7-21E9A1B1B0E3}"/>
                          </a:ext>
                        </a:extLst>
                      </p:cNvPr>
                      <p:cNvPicPr/>
                      <p:nvPr/>
                    </p:nvPicPr>
                    <p:blipFill>
                      <a:blip r:embed="rId11"/>
                      <a:stretch>
                        <a:fillRect/>
                      </a:stretch>
                    </p:blipFill>
                    <p:spPr>
                      <a:xfrm>
                        <a:off x="5915028" y="3637754"/>
                        <a:ext cx="4522787" cy="8318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F9B1798-7EA1-4DBB-A22D-B9E7AC328C6E}"/>
              </a:ext>
            </a:extLst>
          </p:cNvPr>
          <p:cNvGraphicFramePr>
            <a:graphicFrameLocks noChangeAspect="1"/>
          </p:cNvGraphicFramePr>
          <p:nvPr>
            <p:extLst>
              <p:ext uri="{D42A27DB-BD31-4B8C-83A1-F6EECF244321}">
                <p14:modId xmlns:p14="http://schemas.microsoft.com/office/powerpoint/2010/main" val="3766555519"/>
              </p:ext>
            </p:extLst>
          </p:nvPr>
        </p:nvGraphicFramePr>
        <p:xfrm>
          <a:off x="284163" y="4919663"/>
          <a:ext cx="4635500" cy="831850"/>
        </p:xfrm>
        <a:graphic>
          <a:graphicData uri="http://schemas.openxmlformats.org/presentationml/2006/ole">
            <mc:AlternateContent xmlns:mc="http://schemas.openxmlformats.org/markup-compatibility/2006">
              <mc:Choice xmlns:v="urn:schemas-microsoft-com:vml" Requires="v">
                <p:oleObj name="Equation" r:id="rId12" imgW="2616120" imgH="469800" progId="Equation.DSMT4">
                  <p:embed/>
                </p:oleObj>
              </mc:Choice>
              <mc:Fallback>
                <p:oleObj name="Equation" r:id="rId12" imgW="2616120" imgH="469800" progId="Equation.DSMT4">
                  <p:embed/>
                  <p:pic>
                    <p:nvPicPr>
                      <p:cNvPr id="8" name="Object 7">
                        <a:extLst>
                          <a:ext uri="{FF2B5EF4-FFF2-40B4-BE49-F238E27FC236}">
                            <a16:creationId xmlns:a16="http://schemas.microsoft.com/office/drawing/2014/main" id="{FF9B1798-7EA1-4DBB-A22D-B9E7AC328C6E}"/>
                          </a:ext>
                        </a:extLst>
                      </p:cNvPr>
                      <p:cNvPicPr/>
                      <p:nvPr/>
                    </p:nvPicPr>
                    <p:blipFill>
                      <a:blip r:embed="rId13"/>
                      <a:stretch>
                        <a:fillRect/>
                      </a:stretch>
                    </p:blipFill>
                    <p:spPr>
                      <a:xfrm>
                        <a:off x="284163" y="4919663"/>
                        <a:ext cx="4635500" cy="83185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2541454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A952E-DA45-43E7-83BB-557F78AADF22}"/>
              </a:ext>
            </a:extLst>
          </p:cNvPr>
          <p:cNvSpPr>
            <a:spLocks noGrp="1"/>
          </p:cNvSpPr>
          <p:nvPr>
            <p:ph idx="1"/>
          </p:nvPr>
        </p:nvSpPr>
        <p:spPr>
          <a:xfrm>
            <a:off x="266699" y="239712"/>
            <a:ext cx="10734675" cy="2089151"/>
          </a:xfrm>
        </p:spPr>
        <p:txBody>
          <a:bodyPr/>
          <a:lstStyle/>
          <a:p>
            <a:pPr marL="0" indent="0">
              <a:buNone/>
            </a:pPr>
            <a:r>
              <a:rPr lang="en-CA" dirty="0"/>
              <a:t>In a SRS of 1,250 adults, 450 said that they would cut their driving by 10% if this significantly helped the environment.  Find a 95% confidence interval estimate of the proportion of adult drivers who are willing to cut their driving by 10% to help the environment:</a:t>
            </a:r>
          </a:p>
        </p:txBody>
      </p:sp>
      <p:graphicFrame>
        <p:nvGraphicFramePr>
          <p:cNvPr id="4" name="Object 3">
            <a:extLst>
              <a:ext uri="{FF2B5EF4-FFF2-40B4-BE49-F238E27FC236}">
                <a16:creationId xmlns:a16="http://schemas.microsoft.com/office/drawing/2014/main" id="{62FF7232-086D-4B5E-8AEC-527C914811EB}"/>
              </a:ext>
            </a:extLst>
          </p:cNvPr>
          <p:cNvGraphicFramePr>
            <a:graphicFrameLocks noChangeAspect="1"/>
          </p:cNvGraphicFramePr>
          <p:nvPr>
            <p:extLst>
              <p:ext uri="{D42A27DB-BD31-4B8C-83A1-F6EECF244321}">
                <p14:modId xmlns:p14="http://schemas.microsoft.com/office/powerpoint/2010/main" val="1213967770"/>
              </p:ext>
            </p:extLst>
          </p:nvPr>
        </p:nvGraphicFramePr>
        <p:xfrm>
          <a:off x="334147" y="2282032"/>
          <a:ext cx="3101203" cy="882650"/>
        </p:xfrm>
        <a:graphic>
          <a:graphicData uri="http://schemas.openxmlformats.org/presentationml/2006/ole">
            <mc:AlternateContent xmlns:mc="http://schemas.openxmlformats.org/markup-compatibility/2006">
              <mc:Choice xmlns:v="urn:schemas-microsoft-com:vml" Requires="v">
                <p:oleObj name="Equation" r:id="rId4" imgW="1650960" imgH="469800" progId="Equation.DSMT4">
                  <p:embed/>
                </p:oleObj>
              </mc:Choice>
              <mc:Fallback>
                <p:oleObj name="Equation" r:id="rId4" imgW="1650960" imgH="469800" progId="Equation.DSMT4">
                  <p:embed/>
                  <p:pic>
                    <p:nvPicPr>
                      <p:cNvPr id="4" name="Object 3">
                        <a:extLst>
                          <a:ext uri="{FF2B5EF4-FFF2-40B4-BE49-F238E27FC236}">
                            <a16:creationId xmlns:a16="http://schemas.microsoft.com/office/drawing/2014/main" id="{62FF7232-086D-4B5E-8AEC-527C914811EB}"/>
                          </a:ext>
                        </a:extLst>
                      </p:cNvPr>
                      <p:cNvPicPr/>
                      <p:nvPr/>
                    </p:nvPicPr>
                    <p:blipFill>
                      <a:blip r:embed="rId5"/>
                      <a:stretch>
                        <a:fillRect/>
                      </a:stretch>
                    </p:blipFill>
                    <p:spPr>
                      <a:xfrm>
                        <a:off x="334147" y="2282032"/>
                        <a:ext cx="3101203" cy="8826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272AE1D9-1992-4669-8D5B-4AD09602C260}"/>
              </a:ext>
            </a:extLst>
          </p:cNvPr>
          <p:cNvGraphicFramePr>
            <a:graphicFrameLocks noChangeAspect="1"/>
          </p:cNvGraphicFramePr>
          <p:nvPr>
            <p:extLst>
              <p:ext uri="{D42A27DB-BD31-4B8C-83A1-F6EECF244321}">
                <p14:modId xmlns:p14="http://schemas.microsoft.com/office/powerpoint/2010/main" val="1715789304"/>
              </p:ext>
            </p:extLst>
          </p:nvPr>
        </p:nvGraphicFramePr>
        <p:xfrm>
          <a:off x="5276850" y="2203450"/>
          <a:ext cx="3294063" cy="930275"/>
        </p:xfrm>
        <a:graphic>
          <a:graphicData uri="http://schemas.openxmlformats.org/presentationml/2006/ole">
            <mc:AlternateContent xmlns:mc="http://schemas.openxmlformats.org/markup-compatibility/2006">
              <mc:Choice xmlns:v="urn:schemas-microsoft-com:vml" Requires="v">
                <p:oleObj name="Equation" r:id="rId6" imgW="1752480" imgH="495000" progId="Equation.DSMT4">
                  <p:embed/>
                </p:oleObj>
              </mc:Choice>
              <mc:Fallback>
                <p:oleObj name="Equation" r:id="rId6" imgW="1752480" imgH="495000" progId="Equation.DSMT4">
                  <p:embed/>
                  <p:pic>
                    <p:nvPicPr>
                      <p:cNvPr id="5" name="Object 4">
                        <a:extLst>
                          <a:ext uri="{FF2B5EF4-FFF2-40B4-BE49-F238E27FC236}">
                            <a16:creationId xmlns:a16="http://schemas.microsoft.com/office/drawing/2014/main" id="{272AE1D9-1992-4669-8D5B-4AD09602C260}"/>
                          </a:ext>
                        </a:extLst>
                      </p:cNvPr>
                      <p:cNvPicPr/>
                      <p:nvPr/>
                    </p:nvPicPr>
                    <p:blipFill>
                      <a:blip r:embed="rId7"/>
                      <a:stretch>
                        <a:fillRect/>
                      </a:stretch>
                    </p:blipFill>
                    <p:spPr>
                      <a:xfrm>
                        <a:off x="5276850" y="2203450"/>
                        <a:ext cx="3294063" cy="9302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756FEEB-A194-4EE9-B462-DC87E6C238FF}"/>
              </a:ext>
            </a:extLst>
          </p:cNvPr>
          <p:cNvGraphicFramePr>
            <a:graphicFrameLocks noChangeAspect="1"/>
          </p:cNvGraphicFramePr>
          <p:nvPr>
            <p:extLst>
              <p:ext uri="{D42A27DB-BD31-4B8C-83A1-F6EECF244321}">
                <p14:modId xmlns:p14="http://schemas.microsoft.com/office/powerpoint/2010/main" val="54520638"/>
              </p:ext>
            </p:extLst>
          </p:nvPr>
        </p:nvGraphicFramePr>
        <p:xfrm>
          <a:off x="372247" y="3756026"/>
          <a:ext cx="3101203" cy="882650"/>
        </p:xfrm>
        <a:graphic>
          <a:graphicData uri="http://schemas.openxmlformats.org/presentationml/2006/ole">
            <mc:AlternateContent xmlns:mc="http://schemas.openxmlformats.org/markup-compatibility/2006">
              <mc:Choice xmlns:v="urn:schemas-microsoft-com:vml" Requires="v">
                <p:oleObj name="Equation" r:id="rId8" imgW="1650960" imgH="469800" progId="Equation.DSMT4">
                  <p:embed/>
                </p:oleObj>
              </mc:Choice>
              <mc:Fallback>
                <p:oleObj name="Equation" r:id="rId8" imgW="1650960" imgH="469800" progId="Equation.DSMT4">
                  <p:embed/>
                  <p:pic>
                    <p:nvPicPr>
                      <p:cNvPr id="6" name="Object 5">
                        <a:extLst>
                          <a:ext uri="{FF2B5EF4-FFF2-40B4-BE49-F238E27FC236}">
                            <a16:creationId xmlns:a16="http://schemas.microsoft.com/office/drawing/2014/main" id="{3756FEEB-A194-4EE9-B462-DC87E6C238FF}"/>
                          </a:ext>
                        </a:extLst>
                      </p:cNvPr>
                      <p:cNvPicPr/>
                      <p:nvPr/>
                    </p:nvPicPr>
                    <p:blipFill>
                      <a:blip r:embed="rId9"/>
                      <a:stretch>
                        <a:fillRect/>
                      </a:stretch>
                    </p:blipFill>
                    <p:spPr>
                      <a:xfrm>
                        <a:off x="372247" y="3756026"/>
                        <a:ext cx="3101203" cy="8826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15DC52-E5EB-413D-8025-BE5D99C8272B}"/>
              </a:ext>
            </a:extLst>
          </p:cNvPr>
          <p:cNvGraphicFramePr>
            <a:graphicFrameLocks noChangeAspect="1"/>
          </p:cNvGraphicFramePr>
          <p:nvPr>
            <p:extLst>
              <p:ext uri="{D42A27DB-BD31-4B8C-83A1-F6EECF244321}">
                <p14:modId xmlns:p14="http://schemas.microsoft.com/office/powerpoint/2010/main" val="1607114192"/>
              </p:ext>
            </p:extLst>
          </p:nvPr>
        </p:nvGraphicFramePr>
        <p:xfrm>
          <a:off x="5268118" y="3678238"/>
          <a:ext cx="3317875" cy="930275"/>
        </p:xfrm>
        <a:graphic>
          <a:graphicData uri="http://schemas.openxmlformats.org/presentationml/2006/ole">
            <mc:AlternateContent xmlns:mc="http://schemas.openxmlformats.org/markup-compatibility/2006">
              <mc:Choice xmlns:v="urn:schemas-microsoft-com:vml" Requires="v">
                <p:oleObj name="Equation" r:id="rId10" imgW="1765080" imgH="495000" progId="Equation.DSMT4">
                  <p:embed/>
                </p:oleObj>
              </mc:Choice>
              <mc:Fallback>
                <p:oleObj name="Equation" r:id="rId10" imgW="1765080" imgH="495000" progId="Equation.DSMT4">
                  <p:embed/>
                  <p:pic>
                    <p:nvPicPr>
                      <p:cNvPr id="7" name="Object 6">
                        <a:extLst>
                          <a:ext uri="{FF2B5EF4-FFF2-40B4-BE49-F238E27FC236}">
                            <a16:creationId xmlns:a16="http://schemas.microsoft.com/office/drawing/2014/main" id="{9315DC52-E5EB-413D-8025-BE5D99C8272B}"/>
                          </a:ext>
                        </a:extLst>
                      </p:cNvPr>
                      <p:cNvPicPr/>
                      <p:nvPr/>
                    </p:nvPicPr>
                    <p:blipFill>
                      <a:blip r:embed="rId11"/>
                      <a:stretch>
                        <a:fillRect/>
                      </a:stretch>
                    </p:blipFill>
                    <p:spPr>
                      <a:xfrm>
                        <a:off x="5268118" y="3678238"/>
                        <a:ext cx="3317875" cy="9302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C6A5537-7B87-4877-B825-FE671D9D3C88}"/>
              </a:ext>
            </a:extLst>
          </p:cNvPr>
          <p:cNvGraphicFramePr>
            <a:graphicFrameLocks noChangeAspect="1"/>
          </p:cNvGraphicFramePr>
          <p:nvPr>
            <p:extLst>
              <p:ext uri="{D42A27DB-BD31-4B8C-83A1-F6EECF244321}">
                <p14:modId xmlns:p14="http://schemas.microsoft.com/office/powerpoint/2010/main" val="505634090"/>
              </p:ext>
            </p:extLst>
          </p:nvPr>
        </p:nvGraphicFramePr>
        <p:xfrm>
          <a:off x="328614" y="5028407"/>
          <a:ext cx="3292475" cy="930275"/>
        </p:xfrm>
        <a:graphic>
          <a:graphicData uri="http://schemas.openxmlformats.org/presentationml/2006/ole">
            <mc:AlternateContent xmlns:mc="http://schemas.openxmlformats.org/markup-compatibility/2006">
              <mc:Choice xmlns:v="urn:schemas-microsoft-com:vml" Requires="v">
                <p:oleObj name="Equation" r:id="rId12" imgW="1752480" imgH="495000" progId="Equation.DSMT4">
                  <p:embed/>
                </p:oleObj>
              </mc:Choice>
              <mc:Fallback>
                <p:oleObj name="Equation" r:id="rId12" imgW="1752480" imgH="495000" progId="Equation.DSMT4">
                  <p:embed/>
                  <p:pic>
                    <p:nvPicPr>
                      <p:cNvPr id="8" name="Object 7">
                        <a:extLst>
                          <a:ext uri="{FF2B5EF4-FFF2-40B4-BE49-F238E27FC236}">
                            <a16:creationId xmlns:a16="http://schemas.microsoft.com/office/drawing/2014/main" id="{8C6A5537-7B87-4877-B825-FE671D9D3C88}"/>
                          </a:ext>
                        </a:extLst>
                      </p:cNvPr>
                      <p:cNvPicPr/>
                      <p:nvPr/>
                    </p:nvPicPr>
                    <p:blipFill>
                      <a:blip r:embed="rId13"/>
                      <a:stretch>
                        <a:fillRect/>
                      </a:stretch>
                    </p:blipFill>
                    <p:spPr>
                      <a:xfrm>
                        <a:off x="328614" y="5028407"/>
                        <a:ext cx="3292475" cy="9302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821189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0277B-1C7C-486A-B2DA-86258037A19F}"/>
              </a:ext>
            </a:extLst>
          </p:cNvPr>
          <p:cNvSpPr>
            <a:spLocks noGrp="1"/>
          </p:cNvSpPr>
          <p:nvPr>
            <p:ph idx="1"/>
          </p:nvPr>
        </p:nvSpPr>
        <p:spPr>
          <a:xfrm>
            <a:off x="288131" y="232569"/>
            <a:ext cx="10515600" cy="2167731"/>
          </a:xfrm>
        </p:spPr>
        <p:txBody>
          <a:bodyPr/>
          <a:lstStyle/>
          <a:p>
            <a:pPr marL="0" indent="0">
              <a:buNone/>
            </a:pPr>
            <a:r>
              <a:rPr lang="en-CA" dirty="0"/>
              <a:t>Should their be more restrictions on firearms?  In an early 2000 survey, 255 out of 1020 residence supported more restrictions.  In 2020, 352 out of 1,100 supposed more restrictions.  Establish a 90% confidence interval estimate of the difference between proportions of residence that support more restrictions on firearms.</a:t>
            </a:r>
          </a:p>
        </p:txBody>
      </p:sp>
      <p:graphicFrame>
        <p:nvGraphicFramePr>
          <p:cNvPr id="4" name="Object 3">
            <a:extLst>
              <a:ext uri="{FF2B5EF4-FFF2-40B4-BE49-F238E27FC236}">
                <a16:creationId xmlns:a16="http://schemas.microsoft.com/office/drawing/2014/main" id="{4A39F605-CF7C-4F15-995A-7AEDC9F1C65A}"/>
              </a:ext>
            </a:extLst>
          </p:cNvPr>
          <p:cNvGraphicFramePr>
            <a:graphicFrameLocks noChangeAspect="1"/>
          </p:cNvGraphicFramePr>
          <p:nvPr>
            <p:extLst>
              <p:ext uri="{D42A27DB-BD31-4B8C-83A1-F6EECF244321}">
                <p14:modId xmlns:p14="http://schemas.microsoft.com/office/powerpoint/2010/main" val="580341617"/>
              </p:ext>
            </p:extLst>
          </p:nvPr>
        </p:nvGraphicFramePr>
        <p:xfrm>
          <a:off x="379084" y="2274887"/>
          <a:ext cx="5045645" cy="739775"/>
        </p:xfrm>
        <a:graphic>
          <a:graphicData uri="http://schemas.openxmlformats.org/presentationml/2006/ole">
            <mc:AlternateContent xmlns:mc="http://schemas.openxmlformats.org/markup-compatibility/2006">
              <mc:Choice xmlns:v="urn:schemas-microsoft-com:vml" Requires="v">
                <p:oleObj name="Equation" r:id="rId4" imgW="3377880" imgH="495000" progId="Equation.DSMT4">
                  <p:embed/>
                </p:oleObj>
              </mc:Choice>
              <mc:Fallback>
                <p:oleObj name="Equation" r:id="rId4" imgW="3377880" imgH="495000" progId="Equation.DSMT4">
                  <p:embed/>
                  <p:pic>
                    <p:nvPicPr>
                      <p:cNvPr id="4" name="Object 3">
                        <a:extLst>
                          <a:ext uri="{FF2B5EF4-FFF2-40B4-BE49-F238E27FC236}">
                            <a16:creationId xmlns:a16="http://schemas.microsoft.com/office/drawing/2014/main" id="{4A39F605-CF7C-4F15-995A-7AEDC9F1C65A}"/>
                          </a:ext>
                        </a:extLst>
                      </p:cNvPr>
                      <p:cNvPicPr/>
                      <p:nvPr/>
                    </p:nvPicPr>
                    <p:blipFill>
                      <a:blip r:embed="rId5"/>
                      <a:stretch>
                        <a:fillRect/>
                      </a:stretch>
                    </p:blipFill>
                    <p:spPr>
                      <a:xfrm>
                        <a:off x="379084" y="2274887"/>
                        <a:ext cx="5045645" cy="7397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538F8C55-DC17-4092-BCE5-700AD2ABD7AD}"/>
              </a:ext>
            </a:extLst>
          </p:cNvPr>
          <p:cNvGraphicFramePr>
            <a:graphicFrameLocks noChangeAspect="1"/>
          </p:cNvGraphicFramePr>
          <p:nvPr>
            <p:extLst>
              <p:ext uri="{D42A27DB-BD31-4B8C-83A1-F6EECF244321}">
                <p14:modId xmlns:p14="http://schemas.microsoft.com/office/powerpoint/2010/main" val="760266504"/>
              </p:ext>
            </p:extLst>
          </p:nvPr>
        </p:nvGraphicFramePr>
        <p:xfrm>
          <a:off x="6096000" y="2274887"/>
          <a:ext cx="5119688" cy="758825"/>
        </p:xfrm>
        <a:graphic>
          <a:graphicData uri="http://schemas.openxmlformats.org/presentationml/2006/ole">
            <mc:AlternateContent xmlns:mc="http://schemas.openxmlformats.org/markup-compatibility/2006">
              <mc:Choice xmlns:v="urn:schemas-microsoft-com:vml" Requires="v">
                <p:oleObj name="Equation" r:id="rId6" imgW="3429000" imgH="507960" progId="Equation.DSMT4">
                  <p:embed/>
                </p:oleObj>
              </mc:Choice>
              <mc:Fallback>
                <p:oleObj name="Equation" r:id="rId6" imgW="3429000" imgH="507960" progId="Equation.DSMT4">
                  <p:embed/>
                  <p:pic>
                    <p:nvPicPr>
                      <p:cNvPr id="5" name="Object 4">
                        <a:extLst>
                          <a:ext uri="{FF2B5EF4-FFF2-40B4-BE49-F238E27FC236}">
                            <a16:creationId xmlns:a16="http://schemas.microsoft.com/office/drawing/2014/main" id="{538F8C55-DC17-4092-BCE5-700AD2ABD7AD}"/>
                          </a:ext>
                        </a:extLst>
                      </p:cNvPr>
                      <p:cNvPicPr/>
                      <p:nvPr/>
                    </p:nvPicPr>
                    <p:blipFill>
                      <a:blip r:embed="rId7"/>
                      <a:stretch>
                        <a:fillRect/>
                      </a:stretch>
                    </p:blipFill>
                    <p:spPr>
                      <a:xfrm>
                        <a:off x="6096000" y="2274887"/>
                        <a:ext cx="5119688" cy="7588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E8F9608-9626-4CF1-849F-2E96D023A4EB}"/>
              </a:ext>
            </a:extLst>
          </p:cNvPr>
          <p:cNvGraphicFramePr>
            <a:graphicFrameLocks noChangeAspect="1"/>
          </p:cNvGraphicFramePr>
          <p:nvPr>
            <p:extLst>
              <p:ext uri="{D42A27DB-BD31-4B8C-83A1-F6EECF244321}">
                <p14:modId xmlns:p14="http://schemas.microsoft.com/office/powerpoint/2010/main" val="1962516994"/>
              </p:ext>
            </p:extLst>
          </p:nvPr>
        </p:nvGraphicFramePr>
        <p:xfrm>
          <a:off x="441325" y="3498851"/>
          <a:ext cx="4911725" cy="739775"/>
        </p:xfrm>
        <a:graphic>
          <a:graphicData uri="http://schemas.openxmlformats.org/presentationml/2006/ole">
            <mc:AlternateContent xmlns:mc="http://schemas.openxmlformats.org/markup-compatibility/2006">
              <mc:Choice xmlns:v="urn:schemas-microsoft-com:vml" Requires="v">
                <p:oleObj name="Equation" r:id="rId8" imgW="3288960" imgH="495000" progId="Equation.DSMT4">
                  <p:embed/>
                </p:oleObj>
              </mc:Choice>
              <mc:Fallback>
                <p:oleObj name="Equation" r:id="rId8" imgW="3288960" imgH="495000" progId="Equation.DSMT4">
                  <p:embed/>
                  <p:pic>
                    <p:nvPicPr>
                      <p:cNvPr id="6" name="Object 5">
                        <a:extLst>
                          <a:ext uri="{FF2B5EF4-FFF2-40B4-BE49-F238E27FC236}">
                            <a16:creationId xmlns:a16="http://schemas.microsoft.com/office/drawing/2014/main" id="{4E8F9608-9626-4CF1-849F-2E96D023A4EB}"/>
                          </a:ext>
                        </a:extLst>
                      </p:cNvPr>
                      <p:cNvPicPr/>
                      <p:nvPr/>
                    </p:nvPicPr>
                    <p:blipFill>
                      <a:blip r:embed="rId9"/>
                      <a:stretch>
                        <a:fillRect/>
                      </a:stretch>
                    </p:blipFill>
                    <p:spPr>
                      <a:xfrm>
                        <a:off x="441325" y="3498851"/>
                        <a:ext cx="4911725" cy="7397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06D9394A-99B9-4489-B287-B29BAA734CDE}"/>
              </a:ext>
            </a:extLst>
          </p:cNvPr>
          <p:cNvGraphicFramePr>
            <a:graphicFrameLocks noChangeAspect="1"/>
          </p:cNvGraphicFramePr>
          <p:nvPr>
            <p:extLst>
              <p:ext uri="{D42A27DB-BD31-4B8C-83A1-F6EECF244321}">
                <p14:modId xmlns:p14="http://schemas.microsoft.com/office/powerpoint/2010/main" val="1439632343"/>
              </p:ext>
            </p:extLst>
          </p:nvPr>
        </p:nvGraphicFramePr>
        <p:xfrm>
          <a:off x="6131718" y="3498850"/>
          <a:ext cx="5024437" cy="758825"/>
        </p:xfrm>
        <a:graphic>
          <a:graphicData uri="http://schemas.openxmlformats.org/presentationml/2006/ole">
            <mc:AlternateContent xmlns:mc="http://schemas.openxmlformats.org/markup-compatibility/2006">
              <mc:Choice xmlns:v="urn:schemas-microsoft-com:vml" Requires="v">
                <p:oleObj name="Equation" r:id="rId10" imgW="3365280" imgH="507960" progId="Equation.DSMT4">
                  <p:embed/>
                </p:oleObj>
              </mc:Choice>
              <mc:Fallback>
                <p:oleObj name="Equation" r:id="rId10" imgW="3365280" imgH="507960" progId="Equation.DSMT4">
                  <p:embed/>
                  <p:pic>
                    <p:nvPicPr>
                      <p:cNvPr id="7" name="Object 6">
                        <a:extLst>
                          <a:ext uri="{FF2B5EF4-FFF2-40B4-BE49-F238E27FC236}">
                            <a16:creationId xmlns:a16="http://schemas.microsoft.com/office/drawing/2014/main" id="{06D9394A-99B9-4489-B287-B29BAA734CDE}"/>
                          </a:ext>
                        </a:extLst>
                      </p:cNvPr>
                      <p:cNvPicPr/>
                      <p:nvPr/>
                    </p:nvPicPr>
                    <p:blipFill>
                      <a:blip r:embed="rId11"/>
                      <a:stretch>
                        <a:fillRect/>
                      </a:stretch>
                    </p:blipFill>
                    <p:spPr>
                      <a:xfrm>
                        <a:off x="6131718" y="3498850"/>
                        <a:ext cx="5024437" cy="7588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F926420-024E-4FB5-B147-5A07878881B3}"/>
              </a:ext>
            </a:extLst>
          </p:cNvPr>
          <p:cNvGraphicFramePr>
            <a:graphicFrameLocks noChangeAspect="1"/>
          </p:cNvGraphicFramePr>
          <p:nvPr>
            <p:extLst>
              <p:ext uri="{D42A27DB-BD31-4B8C-83A1-F6EECF244321}">
                <p14:modId xmlns:p14="http://schemas.microsoft.com/office/powerpoint/2010/main" val="272227216"/>
              </p:ext>
            </p:extLst>
          </p:nvPr>
        </p:nvGraphicFramePr>
        <p:xfrm>
          <a:off x="450855" y="4744245"/>
          <a:ext cx="5254625" cy="739775"/>
        </p:xfrm>
        <a:graphic>
          <a:graphicData uri="http://schemas.openxmlformats.org/presentationml/2006/ole">
            <mc:AlternateContent xmlns:mc="http://schemas.openxmlformats.org/markup-compatibility/2006">
              <mc:Choice xmlns:v="urn:schemas-microsoft-com:vml" Requires="v">
                <p:oleObj name="Equation" r:id="rId12" imgW="3517560" imgH="495000" progId="Equation.DSMT4">
                  <p:embed/>
                </p:oleObj>
              </mc:Choice>
              <mc:Fallback>
                <p:oleObj name="Equation" r:id="rId12" imgW="3517560" imgH="495000" progId="Equation.DSMT4">
                  <p:embed/>
                  <p:pic>
                    <p:nvPicPr>
                      <p:cNvPr id="8" name="Object 7">
                        <a:extLst>
                          <a:ext uri="{FF2B5EF4-FFF2-40B4-BE49-F238E27FC236}">
                            <a16:creationId xmlns:a16="http://schemas.microsoft.com/office/drawing/2014/main" id="{AF926420-024E-4FB5-B147-5A07878881B3}"/>
                          </a:ext>
                        </a:extLst>
                      </p:cNvPr>
                      <p:cNvPicPr/>
                      <p:nvPr/>
                    </p:nvPicPr>
                    <p:blipFill>
                      <a:blip r:embed="rId13"/>
                      <a:stretch>
                        <a:fillRect/>
                      </a:stretch>
                    </p:blipFill>
                    <p:spPr>
                      <a:xfrm>
                        <a:off x="450855" y="4744245"/>
                        <a:ext cx="5254625" cy="7397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9444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94085-7F32-4AE5-BBBB-196779A67416}"/>
              </a:ext>
            </a:extLst>
          </p:cNvPr>
          <p:cNvSpPr>
            <a:spLocks noGrp="1"/>
          </p:cNvSpPr>
          <p:nvPr>
            <p:ph idx="1"/>
          </p:nvPr>
        </p:nvSpPr>
        <p:spPr>
          <a:xfrm>
            <a:off x="381000" y="339725"/>
            <a:ext cx="11134725" cy="2103438"/>
          </a:xfrm>
        </p:spPr>
        <p:txBody>
          <a:bodyPr/>
          <a:lstStyle/>
          <a:p>
            <a:pPr marL="0" indent="0">
              <a:buNone/>
            </a:pPr>
            <a:r>
              <a:rPr lang="en-CA" dirty="0"/>
              <a:t>230 students were taught in a traditional math class, with a class  average score of 76.5% and std dev of 7.5.   185 students were taught in an innovative math class, with a class average score of 78.8% and std dev of 5.6.   Is there sufficient evidence in a difference of test scores?  What is the test statistic (Z value or T-value) for this test?  </a:t>
            </a:r>
          </a:p>
        </p:txBody>
      </p:sp>
      <p:graphicFrame>
        <p:nvGraphicFramePr>
          <p:cNvPr id="4" name="Object 3">
            <a:extLst>
              <a:ext uri="{FF2B5EF4-FFF2-40B4-BE49-F238E27FC236}">
                <a16:creationId xmlns:a16="http://schemas.microsoft.com/office/drawing/2014/main" id="{40E15C46-A5B1-4255-AACE-CC2720791AD8}"/>
              </a:ext>
            </a:extLst>
          </p:cNvPr>
          <p:cNvGraphicFramePr>
            <a:graphicFrameLocks noChangeAspect="1"/>
          </p:cNvGraphicFramePr>
          <p:nvPr>
            <p:extLst>
              <p:ext uri="{D42A27DB-BD31-4B8C-83A1-F6EECF244321}">
                <p14:modId xmlns:p14="http://schemas.microsoft.com/office/powerpoint/2010/main" val="1131080558"/>
              </p:ext>
            </p:extLst>
          </p:nvPr>
        </p:nvGraphicFramePr>
        <p:xfrm>
          <a:off x="506677" y="2602706"/>
          <a:ext cx="2498460" cy="1183481"/>
        </p:xfrm>
        <a:graphic>
          <a:graphicData uri="http://schemas.openxmlformats.org/presentationml/2006/ole">
            <mc:AlternateContent xmlns:mc="http://schemas.openxmlformats.org/markup-compatibility/2006">
              <mc:Choice xmlns:v="urn:schemas-microsoft-com:vml" Requires="v">
                <p:oleObj name="Equation" r:id="rId4" imgW="1447560" imgH="685800" progId="Equation.DSMT4">
                  <p:embed/>
                </p:oleObj>
              </mc:Choice>
              <mc:Fallback>
                <p:oleObj name="Equation" r:id="rId4" imgW="1447560" imgH="685800" progId="Equation.DSMT4">
                  <p:embed/>
                  <p:pic>
                    <p:nvPicPr>
                      <p:cNvPr id="4" name="Object 3">
                        <a:extLst>
                          <a:ext uri="{FF2B5EF4-FFF2-40B4-BE49-F238E27FC236}">
                            <a16:creationId xmlns:a16="http://schemas.microsoft.com/office/drawing/2014/main" id="{40E15C46-A5B1-4255-AACE-CC2720791AD8}"/>
                          </a:ext>
                        </a:extLst>
                      </p:cNvPr>
                      <p:cNvPicPr/>
                      <p:nvPr/>
                    </p:nvPicPr>
                    <p:blipFill>
                      <a:blip r:embed="rId5"/>
                      <a:stretch>
                        <a:fillRect/>
                      </a:stretch>
                    </p:blipFill>
                    <p:spPr>
                      <a:xfrm>
                        <a:off x="506677" y="2602706"/>
                        <a:ext cx="2498460" cy="1183481"/>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F42859F-C431-452A-AC8B-676319C2D41D}"/>
              </a:ext>
            </a:extLst>
          </p:cNvPr>
          <p:cNvGraphicFramePr>
            <a:graphicFrameLocks noChangeAspect="1"/>
          </p:cNvGraphicFramePr>
          <p:nvPr>
            <p:extLst>
              <p:ext uri="{D42A27DB-BD31-4B8C-83A1-F6EECF244321}">
                <p14:modId xmlns:p14="http://schemas.microsoft.com/office/powerpoint/2010/main" val="1184228258"/>
              </p:ext>
            </p:extLst>
          </p:nvPr>
        </p:nvGraphicFramePr>
        <p:xfrm>
          <a:off x="3906838" y="2644775"/>
          <a:ext cx="2959100" cy="1117600"/>
        </p:xfrm>
        <a:graphic>
          <a:graphicData uri="http://schemas.openxmlformats.org/presentationml/2006/ole">
            <mc:AlternateContent xmlns:mc="http://schemas.openxmlformats.org/markup-compatibility/2006">
              <mc:Choice xmlns:v="urn:schemas-microsoft-com:vml" Requires="v">
                <p:oleObj name="Equation" r:id="rId6" imgW="1714320" imgH="647640" progId="Equation.DSMT4">
                  <p:embed/>
                </p:oleObj>
              </mc:Choice>
              <mc:Fallback>
                <p:oleObj name="Equation" r:id="rId6" imgW="1714320" imgH="647640" progId="Equation.DSMT4">
                  <p:embed/>
                  <p:pic>
                    <p:nvPicPr>
                      <p:cNvPr id="5" name="Object 4">
                        <a:extLst>
                          <a:ext uri="{FF2B5EF4-FFF2-40B4-BE49-F238E27FC236}">
                            <a16:creationId xmlns:a16="http://schemas.microsoft.com/office/drawing/2014/main" id="{3F42859F-C431-452A-AC8B-676319C2D41D}"/>
                          </a:ext>
                        </a:extLst>
                      </p:cNvPr>
                      <p:cNvPicPr/>
                      <p:nvPr/>
                    </p:nvPicPr>
                    <p:blipFill>
                      <a:blip r:embed="rId7"/>
                      <a:stretch>
                        <a:fillRect/>
                      </a:stretch>
                    </p:blipFill>
                    <p:spPr>
                      <a:xfrm>
                        <a:off x="3906838" y="2644775"/>
                        <a:ext cx="2959100" cy="11176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D72A9745-0535-4283-90A3-E59B05D8D4B9}"/>
              </a:ext>
            </a:extLst>
          </p:cNvPr>
          <p:cNvGraphicFramePr>
            <a:graphicFrameLocks noChangeAspect="1"/>
          </p:cNvGraphicFramePr>
          <p:nvPr>
            <p:extLst>
              <p:ext uri="{D42A27DB-BD31-4B8C-83A1-F6EECF244321}">
                <p14:modId xmlns:p14="http://schemas.microsoft.com/office/powerpoint/2010/main" val="1279401269"/>
              </p:ext>
            </p:extLst>
          </p:nvPr>
        </p:nvGraphicFramePr>
        <p:xfrm>
          <a:off x="8114507" y="2575719"/>
          <a:ext cx="2606675" cy="1096962"/>
        </p:xfrm>
        <a:graphic>
          <a:graphicData uri="http://schemas.openxmlformats.org/presentationml/2006/ole">
            <mc:AlternateContent xmlns:mc="http://schemas.openxmlformats.org/markup-compatibility/2006">
              <mc:Choice xmlns:v="urn:schemas-microsoft-com:vml" Requires="v">
                <p:oleObj name="Equation" r:id="rId8" imgW="1511280" imgH="634680" progId="Equation.DSMT4">
                  <p:embed/>
                </p:oleObj>
              </mc:Choice>
              <mc:Fallback>
                <p:oleObj name="Equation" r:id="rId8" imgW="1511280" imgH="634680" progId="Equation.DSMT4">
                  <p:embed/>
                  <p:pic>
                    <p:nvPicPr>
                      <p:cNvPr id="6" name="Object 5">
                        <a:extLst>
                          <a:ext uri="{FF2B5EF4-FFF2-40B4-BE49-F238E27FC236}">
                            <a16:creationId xmlns:a16="http://schemas.microsoft.com/office/drawing/2014/main" id="{D72A9745-0535-4283-90A3-E59B05D8D4B9}"/>
                          </a:ext>
                        </a:extLst>
                      </p:cNvPr>
                      <p:cNvPicPr/>
                      <p:nvPr/>
                    </p:nvPicPr>
                    <p:blipFill>
                      <a:blip r:embed="rId9"/>
                      <a:stretch>
                        <a:fillRect/>
                      </a:stretch>
                    </p:blipFill>
                    <p:spPr>
                      <a:xfrm>
                        <a:off x="8114507" y="2575719"/>
                        <a:ext cx="2606675" cy="1096962"/>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C3C40F6-59F8-4DF4-B52E-239B0B2633A7}"/>
              </a:ext>
            </a:extLst>
          </p:cNvPr>
          <p:cNvGraphicFramePr>
            <a:graphicFrameLocks noChangeAspect="1"/>
          </p:cNvGraphicFramePr>
          <p:nvPr>
            <p:extLst>
              <p:ext uri="{D42A27DB-BD31-4B8C-83A1-F6EECF244321}">
                <p14:modId xmlns:p14="http://schemas.microsoft.com/office/powerpoint/2010/main" val="2161218783"/>
              </p:ext>
            </p:extLst>
          </p:nvPr>
        </p:nvGraphicFramePr>
        <p:xfrm>
          <a:off x="444503" y="4541836"/>
          <a:ext cx="3068637" cy="1050925"/>
        </p:xfrm>
        <a:graphic>
          <a:graphicData uri="http://schemas.openxmlformats.org/presentationml/2006/ole">
            <mc:AlternateContent xmlns:mc="http://schemas.openxmlformats.org/markup-compatibility/2006">
              <mc:Choice xmlns:v="urn:schemas-microsoft-com:vml" Requires="v">
                <p:oleObj name="Equation" r:id="rId10" imgW="1777680" imgH="609480" progId="Equation.DSMT4">
                  <p:embed/>
                </p:oleObj>
              </mc:Choice>
              <mc:Fallback>
                <p:oleObj name="Equation" r:id="rId10" imgW="1777680" imgH="609480" progId="Equation.DSMT4">
                  <p:embed/>
                  <p:pic>
                    <p:nvPicPr>
                      <p:cNvPr id="7" name="Object 6">
                        <a:extLst>
                          <a:ext uri="{FF2B5EF4-FFF2-40B4-BE49-F238E27FC236}">
                            <a16:creationId xmlns:a16="http://schemas.microsoft.com/office/drawing/2014/main" id="{EC3C40F6-59F8-4DF4-B52E-239B0B2633A7}"/>
                          </a:ext>
                        </a:extLst>
                      </p:cNvPr>
                      <p:cNvPicPr/>
                      <p:nvPr/>
                    </p:nvPicPr>
                    <p:blipFill>
                      <a:blip r:embed="rId11"/>
                      <a:stretch>
                        <a:fillRect/>
                      </a:stretch>
                    </p:blipFill>
                    <p:spPr>
                      <a:xfrm>
                        <a:off x="444503" y="4541836"/>
                        <a:ext cx="3068637" cy="10509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A6DA2B9-0779-459F-AEE5-50972C1EA478}"/>
              </a:ext>
            </a:extLst>
          </p:cNvPr>
          <p:cNvGraphicFramePr>
            <a:graphicFrameLocks noChangeAspect="1"/>
          </p:cNvGraphicFramePr>
          <p:nvPr>
            <p:extLst>
              <p:ext uri="{D42A27DB-BD31-4B8C-83A1-F6EECF244321}">
                <p14:modId xmlns:p14="http://schemas.microsoft.com/office/powerpoint/2010/main" val="1229969083"/>
              </p:ext>
            </p:extLst>
          </p:nvPr>
        </p:nvGraphicFramePr>
        <p:xfrm>
          <a:off x="5187956" y="4537870"/>
          <a:ext cx="2016125" cy="1050925"/>
        </p:xfrm>
        <a:graphic>
          <a:graphicData uri="http://schemas.openxmlformats.org/presentationml/2006/ole">
            <mc:AlternateContent xmlns:mc="http://schemas.openxmlformats.org/markup-compatibility/2006">
              <mc:Choice xmlns:v="urn:schemas-microsoft-com:vml" Requires="v">
                <p:oleObj name="Equation" r:id="rId12" imgW="1168200" imgH="609480" progId="Equation.DSMT4">
                  <p:embed/>
                </p:oleObj>
              </mc:Choice>
              <mc:Fallback>
                <p:oleObj name="Equation" r:id="rId12" imgW="1168200" imgH="609480" progId="Equation.DSMT4">
                  <p:embed/>
                  <p:pic>
                    <p:nvPicPr>
                      <p:cNvPr id="8" name="Object 7">
                        <a:extLst>
                          <a:ext uri="{FF2B5EF4-FFF2-40B4-BE49-F238E27FC236}">
                            <a16:creationId xmlns:a16="http://schemas.microsoft.com/office/drawing/2014/main" id="{4A6DA2B9-0779-459F-AEE5-50972C1EA478}"/>
                          </a:ext>
                        </a:extLst>
                      </p:cNvPr>
                      <p:cNvPicPr/>
                      <p:nvPr/>
                    </p:nvPicPr>
                    <p:blipFill>
                      <a:blip r:embed="rId13"/>
                      <a:stretch>
                        <a:fillRect/>
                      </a:stretch>
                    </p:blipFill>
                    <p:spPr>
                      <a:xfrm>
                        <a:off x="5187956" y="4537870"/>
                        <a:ext cx="2016125" cy="105092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16629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Ch12 and 13 Review Confidence Intervals and Hypothesis Test of Two Populations"/>
  <p:tag name="ISPRING_ULTRA_SCORM_COURSE_ID" val="B3909781-1352-42D8-939B-CF89BDD3A81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Qj{D1961B4B-4104-4DBD-91AB-5334FB564497}&quot;,&quot;C:\\Users\\e15108\\OneDrive - SD41\\Statistics\\Online Stats Notes\\BCMathca\\AP Stat&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h12 and 13 Review Confidence Intervals and Hypothesis Test of Two Population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FFEE9B67-F004-4DEE-A164-8AD4C179CBBF}: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C0D690C6-1A02-4FB8-ABDA-EDEEEBA04E5D}: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D3D4196F-A7CA-4C70-B745-D789575D63C8}: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9A7B59A4-E59D-407D-8046-B6DCE9D20AD7}: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702ADB7C-F42D-4177-A624-B45327195FC5}: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3F0442E9-BD59-4B47-901D-3DD8B0D8017D}: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BA8A8CB4-E869-47B8-81E2-A7B0EA6B0A69}: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48DDC8D3-905B-41F9-AA9B-1B15B78F18FC}: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8210EC3D-9423-4A76-8AA9-E8E2839B40FC}: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FA0B84B5-18D5-4BDA-9E95-9A914298C4E8}:273"/>
</p:tagLst>
</file>

<file path=ppt/tags/tag2.xml><?xml version="1.0" encoding="utf-8"?>
<p:tagLst xmlns:a="http://schemas.openxmlformats.org/drawingml/2006/main" xmlns:r="http://schemas.openxmlformats.org/officeDocument/2006/relationships" xmlns:p="http://schemas.openxmlformats.org/presentationml/2006/main">
  <p:tag name="GENSWF_SLIDE_UID" val="{DA4E61AE-12E6-47EE-9B14-51C3DC3F667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3A9AF19E-9FC8-416F-A64A-67EA023AE574}: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A994FBB9-475C-43B8-A935-A2C9AE4B1E27}: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07281084-7632-4094-ADAB-7F89CD9BB7FA}: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ED9467D1-5A6B-4CC7-94C3-678DA8BB627D}:277"/>
</p:tagLst>
</file>

<file path=ppt/tags/tag24.xml><?xml version="1.0" encoding="utf-8"?>
<p:tagLst xmlns:a="http://schemas.openxmlformats.org/drawingml/2006/main" xmlns:r="http://schemas.openxmlformats.org/officeDocument/2006/relationships" xmlns:p="http://schemas.openxmlformats.org/presentationml/2006/main">
  <p:tag name="GENSWF_SLIDE_UID" val="{3EEB8868-4FA0-4ED8-AE4D-22D2EB703DA0}: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2D2C878D-790C-464B-B518-7C42E2F5C1B0}:279"/>
</p:tagLst>
</file>

<file path=ppt/tags/tag26.xml><?xml version="1.0" encoding="utf-8"?>
<p:tagLst xmlns:a="http://schemas.openxmlformats.org/drawingml/2006/main" xmlns:r="http://schemas.openxmlformats.org/officeDocument/2006/relationships" xmlns:p="http://schemas.openxmlformats.org/presentationml/2006/main">
  <p:tag name="GENSWF_SLIDE_UID" val="{74F3BF0B-6A92-4088-823F-1A0177E767D4}: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559F50C6-F76D-4F84-823E-E188F77FEF8D}:281"/>
</p:tagLst>
</file>

<file path=ppt/tags/tag28.xml><?xml version="1.0" encoding="utf-8"?>
<p:tagLst xmlns:a="http://schemas.openxmlformats.org/drawingml/2006/main" xmlns:r="http://schemas.openxmlformats.org/officeDocument/2006/relationships" xmlns:p="http://schemas.openxmlformats.org/presentationml/2006/main">
  <p:tag name="GENSWF_SLIDE_UID" val="{B385CB73-9C46-40B3-88AE-3233D678BF87}:282"/>
</p:tagLst>
</file>

<file path=ppt/tags/tag29.xml><?xml version="1.0" encoding="utf-8"?>
<p:tagLst xmlns:a="http://schemas.openxmlformats.org/drawingml/2006/main" xmlns:r="http://schemas.openxmlformats.org/officeDocument/2006/relationships" xmlns:p="http://schemas.openxmlformats.org/presentationml/2006/main">
  <p:tag name="GENSWF_SLIDE_UID" val="{65D3D832-7917-447A-B42A-C2A617573D00}:283"/>
</p:tagLst>
</file>

<file path=ppt/tags/tag3.xml><?xml version="1.0" encoding="utf-8"?>
<p:tagLst xmlns:a="http://schemas.openxmlformats.org/drawingml/2006/main" xmlns:r="http://schemas.openxmlformats.org/officeDocument/2006/relationships" xmlns:p="http://schemas.openxmlformats.org/presentationml/2006/main">
  <p:tag name="GENSWF_SLIDE_UID" val="{E10E6126-7397-4E61-A00A-15B75EE03CEB}: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B3EB1FBD-1D6A-44C5-B917-AB68F66D0A8F}:284"/>
</p:tagLst>
</file>

<file path=ppt/tags/tag31.xml><?xml version="1.0" encoding="utf-8"?>
<p:tagLst xmlns:a="http://schemas.openxmlformats.org/drawingml/2006/main" xmlns:r="http://schemas.openxmlformats.org/officeDocument/2006/relationships" xmlns:p="http://schemas.openxmlformats.org/presentationml/2006/main">
  <p:tag name="GENSWF_SLIDE_UID" val="{CF2D7988-B171-4149-9D1B-F99F2D525C73}:285"/>
</p:tagLst>
</file>

<file path=ppt/tags/tag4.xml><?xml version="1.0" encoding="utf-8"?>
<p:tagLst xmlns:a="http://schemas.openxmlformats.org/drawingml/2006/main" xmlns:r="http://schemas.openxmlformats.org/officeDocument/2006/relationships" xmlns:p="http://schemas.openxmlformats.org/presentationml/2006/main">
  <p:tag name="GENSWF_SLIDE_UID" val="{1260FD85-1916-447D-887C-99A6D801D59E}:267"/>
</p:tagLst>
</file>

<file path=ppt/tags/tag5.xml><?xml version="1.0" encoding="utf-8"?>
<p:tagLst xmlns:a="http://schemas.openxmlformats.org/drawingml/2006/main" xmlns:r="http://schemas.openxmlformats.org/officeDocument/2006/relationships" xmlns:p="http://schemas.openxmlformats.org/presentationml/2006/main">
  <p:tag name="GENSWF_SLIDE_UID" val="{5EAC3C67-5FD0-4968-8AC4-55C600B043C4}:258"/>
</p:tagLst>
</file>

<file path=ppt/tags/tag6.xml><?xml version="1.0" encoding="utf-8"?>
<p:tagLst xmlns:a="http://schemas.openxmlformats.org/drawingml/2006/main" xmlns:r="http://schemas.openxmlformats.org/officeDocument/2006/relationships" xmlns:p="http://schemas.openxmlformats.org/presentationml/2006/main">
  <p:tag name="GENSWF_SLIDE_UID" val="{B26E4ED7-B8DF-4F14-A40D-AFB76B20EF36}:259"/>
</p:tagLst>
</file>

<file path=ppt/tags/tag7.xml><?xml version="1.0" encoding="utf-8"?>
<p:tagLst xmlns:a="http://schemas.openxmlformats.org/drawingml/2006/main" xmlns:r="http://schemas.openxmlformats.org/officeDocument/2006/relationships" xmlns:p="http://schemas.openxmlformats.org/presentationml/2006/main">
  <p:tag name="GENSWF_SLIDE_UID" val="{19EEBAE4-7634-44BC-B561-49110F0EA74D}:260"/>
</p:tagLst>
</file>

<file path=ppt/tags/tag8.xml><?xml version="1.0" encoding="utf-8"?>
<p:tagLst xmlns:a="http://schemas.openxmlformats.org/drawingml/2006/main" xmlns:r="http://schemas.openxmlformats.org/officeDocument/2006/relationships" xmlns:p="http://schemas.openxmlformats.org/presentationml/2006/main">
  <p:tag name="GENSWF_SLIDE_UID" val="{FB16A1EF-97A6-4865-85F9-15676991E1A4}:261"/>
</p:tagLst>
</file>

<file path=ppt/tags/tag9.xml><?xml version="1.0" encoding="utf-8"?>
<p:tagLst xmlns:a="http://schemas.openxmlformats.org/drawingml/2006/main" xmlns:r="http://schemas.openxmlformats.org/officeDocument/2006/relationships" xmlns:p="http://schemas.openxmlformats.org/presentationml/2006/main">
  <p:tag name="GENSWF_SLIDE_UID" val="{74507D40-F245-4EFE-B6B4-C30CAC55ADAF}: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642</Words>
  <Application>Microsoft Office PowerPoint</Application>
  <PresentationFormat>Widescreen</PresentationFormat>
  <Paragraphs>47</Paragraphs>
  <Slides>30</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Equation</vt:lpstr>
      <vt:lpstr>Ch12 &amp; 13 Review: Comparing Two Population Mean and Proportions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Ch12 and 13 Review Confidence Intervals and Hypothesis Test of Two Populations</dc:title>
  <dc:creator>Danny Young</dc:creator>
  <cp:lastModifiedBy>Danny Young</cp:lastModifiedBy>
  <cp:revision>2</cp:revision>
  <dcterms:created xsi:type="dcterms:W3CDTF">2021-01-17T07:07:38Z</dcterms:created>
  <dcterms:modified xsi:type="dcterms:W3CDTF">2024-02-27T02:50:00Z</dcterms:modified>
</cp:coreProperties>
</file>